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0"/>
  </p:notesMasterIdLst>
  <p:sldIdLst>
    <p:sldId id="256" r:id="rId2"/>
    <p:sldId id="307" r:id="rId3"/>
    <p:sldId id="304" r:id="rId4"/>
    <p:sldId id="305" r:id="rId5"/>
    <p:sldId id="306" r:id="rId6"/>
    <p:sldId id="310" r:id="rId7"/>
    <p:sldId id="311" r:id="rId8"/>
    <p:sldId id="312" r:id="rId9"/>
  </p:sldIdLst>
  <p:sldSz cx="9144000" cy="5143500" type="screen16x9"/>
  <p:notesSz cx="6858000" cy="9144000"/>
  <p:embeddedFontLst>
    <p:embeddedFont>
      <p:font typeface="Assistant" pitchFamily="2" charset="-79"/>
      <p:regular r:id="rId11"/>
      <p:bold r:id="rId12"/>
    </p:embeddedFont>
    <p:embeddedFont>
      <p:font typeface="Permanent Marker" panose="02000000000000000000" pitchFamily="2" charset="0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7C67BB-EE54-4815-8CBE-B655B5050305}">
  <a:tblStyle styleId="{DD7C67BB-EE54-4815-8CBE-B655B50503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92"/>
  </p:normalViewPr>
  <p:slideViewPr>
    <p:cSldViewPr snapToGrid="0">
      <p:cViewPr>
        <p:scale>
          <a:sx n="102" d="100"/>
          <a:sy n="102" d="100"/>
        </p:scale>
        <p:origin x="172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a6b94ddb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3a6b94ddb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>
          <a:extLst>
            <a:ext uri="{FF2B5EF4-FFF2-40B4-BE49-F238E27FC236}">
              <a16:creationId xmlns:a16="http://schemas.microsoft.com/office/drawing/2014/main" id="{B5A8CFD0-100D-D15A-FC2B-507E6555B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28e9a30291_0_4624:notes">
            <a:extLst>
              <a:ext uri="{FF2B5EF4-FFF2-40B4-BE49-F238E27FC236}">
                <a16:creationId xmlns:a16="http://schemas.microsoft.com/office/drawing/2014/main" id="{D59EC5B3-16F1-E0F7-C3E3-B41FD4EA80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28e9a30291_0_4624:notes">
            <a:extLst>
              <a:ext uri="{FF2B5EF4-FFF2-40B4-BE49-F238E27FC236}">
                <a16:creationId xmlns:a16="http://schemas.microsoft.com/office/drawing/2014/main" id="{A727CD43-318D-0C5E-959C-68949197F5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062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>
          <a:extLst>
            <a:ext uri="{FF2B5EF4-FFF2-40B4-BE49-F238E27FC236}">
              <a16:creationId xmlns:a16="http://schemas.microsoft.com/office/drawing/2014/main" id="{8ED95E2A-1D6D-2853-566B-4EB20D310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12b1de1f879_0_143:notes">
            <a:extLst>
              <a:ext uri="{FF2B5EF4-FFF2-40B4-BE49-F238E27FC236}">
                <a16:creationId xmlns:a16="http://schemas.microsoft.com/office/drawing/2014/main" id="{76FE3279-414A-B869-423F-EE3331E1C1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12b1de1f879_0_143:notes">
            <a:extLst>
              <a:ext uri="{FF2B5EF4-FFF2-40B4-BE49-F238E27FC236}">
                <a16:creationId xmlns:a16="http://schemas.microsoft.com/office/drawing/2014/main" id="{E5521917-6BFD-41EF-120E-85ED6E4DD1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21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>
          <a:extLst>
            <a:ext uri="{FF2B5EF4-FFF2-40B4-BE49-F238E27FC236}">
              <a16:creationId xmlns:a16="http://schemas.microsoft.com/office/drawing/2014/main" id="{87A5F580-1E9C-9A50-C26B-6C5CD5B3F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2a11c65f34_0_17508:notes">
            <a:extLst>
              <a:ext uri="{FF2B5EF4-FFF2-40B4-BE49-F238E27FC236}">
                <a16:creationId xmlns:a16="http://schemas.microsoft.com/office/drawing/2014/main" id="{140D8698-366D-C82E-363F-5B0F60B1A4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12a11c65f34_0_17508:notes">
            <a:extLst>
              <a:ext uri="{FF2B5EF4-FFF2-40B4-BE49-F238E27FC236}">
                <a16:creationId xmlns:a16="http://schemas.microsoft.com/office/drawing/2014/main" id="{555E7EFE-8D24-BA3A-9AC2-6A1D35DEAA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458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>
          <a:extLst>
            <a:ext uri="{FF2B5EF4-FFF2-40B4-BE49-F238E27FC236}">
              <a16:creationId xmlns:a16="http://schemas.microsoft.com/office/drawing/2014/main" id="{D5D19030-A53C-1F5B-47F6-C4367E3CA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28e9a30291_0_3362:notes">
            <a:extLst>
              <a:ext uri="{FF2B5EF4-FFF2-40B4-BE49-F238E27FC236}">
                <a16:creationId xmlns:a16="http://schemas.microsoft.com/office/drawing/2014/main" id="{110D3F95-0826-C466-854F-2D4276B188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28e9a30291_0_3362:notes">
            <a:extLst>
              <a:ext uri="{FF2B5EF4-FFF2-40B4-BE49-F238E27FC236}">
                <a16:creationId xmlns:a16="http://schemas.microsoft.com/office/drawing/2014/main" id="{12F617B1-9A69-4BE9-9CAE-27A0C34B7D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3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>
          <a:extLst>
            <a:ext uri="{FF2B5EF4-FFF2-40B4-BE49-F238E27FC236}">
              <a16:creationId xmlns:a16="http://schemas.microsoft.com/office/drawing/2014/main" id="{BD63C1BB-7814-2857-8547-976D5EAFD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12b1de1f879_0_482:notes">
            <a:extLst>
              <a:ext uri="{FF2B5EF4-FFF2-40B4-BE49-F238E27FC236}">
                <a16:creationId xmlns:a16="http://schemas.microsoft.com/office/drawing/2014/main" id="{F736886E-9089-E998-5958-750CBC033D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12b1de1f879_0_482:notes">
            <a:extLst>
              <a:ext uri="{FF2B5EF4-FFF2-40B4-BE49-F238E27FC236}">
                <a16:creationId xmlns:a16="http://schemas.microsoft.com/office/drawing/2014/main" id="{1ADB9BC6-E1C1-DD3B-02CA-3E20DCB984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575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10" name="Google Shape;10;p2"/>
            <p:cNvSpPr/>
            <p:nvPr/>
          </p:nvSpPr>
          <p:spPr>
            <a:xfrm>
              <a:off x="3750750" y="2728525"/>
              <a:ext cx="265975" cy="259575"/>
            </a:xfrm>
            <a:custGeom>
              <a:avLst/>
              <a:gdLst/>
              <a:ahLst/>
              <a:cxnLst/>
              <a:rect l="l" t="t" r="r" b="b"/>
              <a:pathLst>
                <a:path w="10639" h="10383" extrusionOk="0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784750" y="2350500"/>
              <a:ext cx="319975" cy="635350"/>
            </a:xfrm>
            <a:custGeom>
              <a:avLst/>
              <a:gdLst/>
              <a:ahLst/>
              <a:cxnLst/>
              <a:rect l="l" t="t" r="r" b="b"/>
              <a:pathLst>
                <a:path w="12799" h="25414" extrusionOk="0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907725" y="2390850"/>
              <a:ext cx="350350" cy="606625"/>
            </a:xfrm>
            <a:custGeom>
              <a:avLst/>
              <a:gdLst/>
              <a:ahLst/>
              <a:cxnLst/>
              <a:rect l="l" t="t" r="r" b="b"/>
              <a:pathLst>
                <a:path w="14014" h="24265" extrusionOk="0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73350" y="2485675"/>
              <a:ext cx="151450" cy="514650"/>
            </a:xfrm>
            <a:custGeom>
              <a:avLst/>
              <a:gdLst/>
              <a:ahLst/>
              <a:cxnLst/>
              <a:rect l="l" t="t" r="r" b="b"/>
              <a:pathLst>
                <a:path w="6058" h="20586" extrusionOk="0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280075" y="2782375"/>
              <a:ext cx="109325" cy="215825"/>
            </a:xfrm>
            <a:custGeom>
              <a:avLst/>
              <a:gdLst/>
              <a:ahLst/>
              <a:cxnLst/>
              <a:rect l="l" t="t" r="r" b="b"/>
              <a:pathLst>
                <a:path w="4373" h="8633" extrusionOk="0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287775" y="2432125"/>
              <a:ext cx="90075" cy="174600"/>
            </a:xfrm>
            <a:custGeom>
              <a:avLst/>
              <a:gdLst/>
              <a:ahLst/>
              <a:cxnLst/>
              <a:rect l="l" t="t" r="r" b="b"/>
              <a:pathLst>
                <a:path w="3603" h="6984" extrusionOk="0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917750" y="514500"/>
            <a:ext cx="5308500" cy="411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215798" y="745500"/>
            <a:ext cx="4712400" cy="3652500"/>
          </a:xfrm>
          <a:prstGeom prst="ellipse">
            <a:avLst/>
          </a:prstGeom>
          <a:solidFill>
            <a:srgbClr val="FFFFFF">
              <a:alpha val="16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917750" y="1308850"/>
            <a:ext cx="5308500" cy="1997400"/>
          </a:xfrm>
          <a:prstGeom prst="rect">
            <a:avLst/>
          </a:prstGeom>
          <a:effectLst>
            <a:outerShdw dist="76200" dir="8940000" algn="bl" rotWithShape="0">
              <a:schemeClr val="accent6">
                <a:alpha val="8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710638" y="3117729"/>
            <a:ext cx="37227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31"/>
          <p:cNvGrpSpPr/>
          <p:nvPr/>
        </p:nvGrpSpPr>
        <p:grpSpPr>
          <a:xfrm rot="-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428" name="Google Shape;428;p31"/>
            <p:cNvSpPr/>
            <p:nvPr/>
          </p:nvSpPr>
          <p:spPr>
            <a:xfrm>
              <a:off x="3750750" y="2728525"/>
              <a:ext cx="265975" cy="259575"/>
            </a:xfrm>
            <a:custGeom>
              <a:avLst/>
              <a:gdLst/>
              <a:ahLst/>
              <a:cxnLst/>
              <a:rect l="l" t="t" r="r" b="b"/>
              <a:pathLst>
                <a:path w="10639" h="10383" extrusionOk="0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3784750" y="2350500"/>
              <a:ext cx="319975" cy="635350"/>
            </a:xfrm>
            <a:custGeom>
              <a:avLst/>
              <a:gdLst/>
              <a:ahLst/>
              <a:cxnLst/>
              <a:rect l="l" t="t" r="r" b="b"/>
              <a:pathLst>
                <a:path w="12799" h="25414" extrusionOk="0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3907725" y="2390850"/>
              <a:ext cx="350350" cy="606625"/>
            </a:xfrm>
            <a:custGeom>
              <a:avLst/>
              <a:gdLst/>
              <a:ahLst/>
              <a:cxnLst/>
              <a:rect l="l" t="t" r="r" b="b"/>
              <a:pathLst>
                <a:path w="14014" h="24265" extrusionOk="0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4173350" y="2485675"/>
              <a:ext cx="151450" cy="514650"/>
            </a:xfrm>
            <a:custGeom>
              <a:avLst/>
              <a:gdLst/>
              <a:ahLst/>
              <a:cxnLst/>
              <a:rect l="l" t="t" r="r" b="b"/>
              <a:pathLst>
                <a:path w="6058" h="20586" extrusionOk="0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280075" y="2782375"/>
              <a:ext cx="109325" cy="215825"/>
            </a:xfrm>
            <a:custGeom>
              <a:avLst/>
              <a:gdLst/>
              <a:ahLst/>
              <a:cxnLst/>
              <a:rect l="l" t="t" r="r" b="b"/>
              <a:pathLst>
                <a:path w="4373" h="8633" extrusionOk="0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287775" y="2432125"/>
              <a:ext cx="90075" cy="174600"/>
            </a:xfrm>
            <a:custGeom>
              <a:avLst/>
              <a:gdLst/>
              <a:ahLst/>
              <a:cxnLst/>
              <a:rect l="l" t="t" r="r" b="b"/>
              <a:pathLst>
                <a:path w="3603" h="6984" extrusionOk="0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 rot="-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35" name="Google Shape;35;p4"/>
            <p:cNvSpPr/>
            <p:nvPr/>
          </p:nvSpPr>
          <p:spPr>
            <a:xfrm>
              <a:off x="3750750" y="2728525"/>
              <a:ext cx="265975" cy="259575"/>
            </a:xfrm>
            <a:custGeom>
              <a:avLst/>
              <a:gdLst/>
              <a:ahLst/>
              <a:cxnLst/>
              <a:rect l="l" t="t" r="r" b="b"/>
              <a:pathLst>
                <a:path w="10639" h="10383" extrusionOk="0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3784750" y="2350500"/>
              <a:ext cx="319975" cy="635350"/>
            </a:xfrm>
            <a:custGeom>
              <a:avLst/>
              <a:gdLst/>
              <a:ahLst/>
              <a:cxnLst/>
              <a:rect l="l" t="t" r="r" b="b"/>
              <a:pathLst>
                <a:path w="12799" h="25414" extrusionOk="0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3907725" y="2390850"/>
              <a:ext cx="350350" cy="606625"/>
            </a:xfrm>
            <a:custGeom>
              <a:avLst/>
              <a:gdLst/>
              <a:ahLst/>
              <a:cxnLst/>
              <a:rect l="l" t="t" r="r" b="b"/>
              <a:pathLst>
                <a:path w="14014" h="24265" extrusionOk="0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4173350" y="2485675"/>
              <a:ext cx="151450" cy="514650"/>
            </a:xfrm>
            <a:custGeom>
              <a:avLst/>
              <a:gdLst/>
              <a:ahLst/>
              <a:cxnLst/>
              <a:rect l="l" t="t" r="r" b="b"/>
              <a:pathLst>
                <a:path w="6058" h="20586" extrusionOk="0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4280075" y="2782375"/>
              <a:ext cx="109325" cy="215825"/>
            </a:xfrm>
            <a:custGeom>
              <a:avLst/>
              <a:gdLst/>
              <a:ahLst/>
              <a:cxnLst/>
              <a:rect l="l" t="t" r="r" b="b"/>
              <a:pathLst>
                <a:path w="4373" h="8633" extrusionOk="0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4287775" y="2432125"/>
              <a:ext cx="90075" cy="174600"/>
            </a:xfrm>
            <a:custGeom>
              <a:avLst/>
              <a:gdLst/>
              <a:ahLst/>
              <a:cxnLst/>
              <a:rect l="l" t="t" r="r" b="b"/>
              <a:pathLst>
                <a:path w="3603" h="6984" extrusionOk="0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5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173" name="Google Shape;173;p15"/>
            <p:cNvSpPr/>
            <p:nvPr/>
          </p:nvSpPr>
          <p:spPr>
            <a:xfrm>
              <a:off x="3750750" y="2728525"/>
              <a:ext cx="265975" cy="259575"/>
            </a:xfrm>
            <a:custGeom>
              <a:avLst/>
              <a:gdLst/>
              <a:ahLst/>
              <a:cxnLst/>
              <a:rect l="l" t="t" r="r" b="b"/>
              <a:pathLst>
                <a:path w="10639" h="10383" extrusionOk="0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3784750" y="2350500"/>
              <a:ext cx="319975" cy="635350"/>
            </a:xfrm>
            <a:custGeom>
              <a:avLst/>
              <a:gdLst/>
              <a:ahLst/>
              <a:cxnLst/>
              <a:rect l="l" t="t" r="r" b="b"/>
              <a:pathLst>
                <a:path w="12799" h="25414" extrusionOk="0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3907725" y="2390850"/>
              <a:ext cx="350350" cy="606625"/>
            </a:xfrm>
            <a:custGeom>
              <a:avLst/>
              <a:gdLst/>
              <a:ahLst/>
              <a:cxnLst/>
              <a:rect l="l" t="t" r="r" b="b"/>
              <a:pathLst>
                <a:path w="14014" h="24265" extrusionOk="0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4173350" y="2485675"/>
              <a:ext cx="151450" cy="514650"/>
            </a:xfrm>
            <a:custGeom>
              <a:avLst/>
              <a:gdLst/>
              <a:ahLst/>
              <a:cxnLst/>
              <a:rect l="l" t="t" r="r" b="b"/>
              <a:pathLst>
                <a:path w="6058" h="20586" extrusionOk="0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4280075" y="2782375"/>
              <a:ext cx="109325" cy="215825"/>
            </a:xfrm>
            <a:custGeom>
              <a:avLst/>
              <a:gdLst/>
              <a:ahLst/>
              <a:cxnLst/>
              <a:rect l="l" t="t" r="r" b="b"/>
              <a:pathLst>
                <a:path w="4373" h="8633" extrusionOk="0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4287775" y="2432125"/>
              <a:ext cx="90075" cy="174600"/>
            </a:xfrm>
            <a:custGeom>
              <a:avLst/>
              <a:gdLst/>
              <a:ahLst/>
              <a:cxnLst/>
              <a:rect l="l" t="t" r="r" b="b"/>
              <a:pathLst>
                <a:path w="3603" h="6984" extrusionOk="0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15"/>
          <p:cNvSpPr/>
          <p:nvPr/>
        </p:nvSpPr>
        <p:spPr>
          <a:xfrm>
            <a:off x="713225" y="514500"/>
            <a:ext cx="5308500" cy="411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1011273" y="745500"/>
            <a:ext cx="4712400" cy="3652500"/>
          </a:xfrm>
          <a:prstGeom prst="ellipse">
            <a:avLst/>
          </a:prstGeom>
          <a:solidFill>
            <a:srgbClr val="FFFFFF">
              <a:alpha val="16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title"/>
          </p:nvPr>
        </p:nvSpPr>
        <p:spPr>
          <a:xfrm>
            <a:off x="720000" y="2487025"/>
            <a:ext cx="529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2" name="Google Shape;182;p15"/>
          <p:cNvSpPr txBox="1">
            <a:spLocks noGrp="1"/>
          </p:cNvSpPr>
          <p:nvPr>
            <p:ph type="title" idx="2" hasCustomPrompt="1"/>
          </p:nvPr>
        </p:nvSpPr>
        <p:spPr>
          <a:xfrm>
            <a:off x="2325750" y="1183594"/>
            <a:ext cx="2088300" cy="13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3" name="Google Shape;183;p15"/>
          <p:cNvSpPr txBox="1">
            <a:spLocks noGrp="1"/>
          </p:cNvSpPr>
          <p:nvPr>
            <p:ph type="subTitle" idx="1"/>
          </p:nvPr>
        </p:nvSpPr>
        <p:spPr>
          <a:xfrm>
            <a:off x="1003500" y="3439575"/>
            <a:ext cx="4732800" cy="3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>
            <a:spLocks noGrp="1"/>
          </p:cNvSpPr>
          <p:nvPr>
            <p:ph type="title"/>
          </p:nvPr>
        </p:nvSpPr>
        <p:spPr>
          <a:xfrm>
            <a:off x="828150" y="3439538"/>
            <a:ext cx="599130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subTitle" idx="1"/>
          </p:nvPr>
        </p:nvSpPr>
        <p:spPr>
          <a:xfrm>
            <a:off x="828150" y="1972213"/>
            <a:ext cx="5991300" cy="13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87" name="Google Shape;187;p16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188" name="Google Shape;188;p16"/>
            <p:cNvSpPr/>
            <p:nvPr/>
          </p:nvSpPr>
          <p:spPr>
            <a:xfrm>
              <a:off x="3750750" y="2728525"/>
              <a:ext cx="265975" cy="259575"/>
            </a:xfrm>
            <a:custGeom>
              <a:avLst/>
              <a:gdLst/>
              <a:ahLst/>
              <a:cxnLst/>
              <a:rect l="l" t="t" r="r" b="b"/>
              <a:pathLst>
                <a:path w="10639" h="10383" extrusionOk="0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3784750" y="2350500"/>
              <a:ext cx="319975" cy="635350"/>
            </a:xfrm>
            <a:custGeom>
              <a:avLst/>
              <a:gdLst/>
              <a:ahLst/>
              <a:cxnLst/>
              <a:rect l="l" t="t" r="r" b="b"/>
              <a:pathLst>
                <a:path w="12799" h="25414" extrusionOk="0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3907725" y="2390850"/>
              <a:ext cx="350350" cy="606625"/>
            </a:xfrm>
            <a:custGeom>
              <a:avLst/>
              <a:gdLst/>
              <a:ahLst/>
              <a:cxnLst/>
              <a:rect l="l" t="t" r="r" b="b"/>
              <a:pathLst>
                <a:path w="14014" h="24265" extrusionOk="0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4173350" y="2485675"/>
              <a:ext cx="151450" cy="514650"/>
            </a:xfrm>
            <a:custGeom>
              <a:avLst/>
              <a:gdLst/>
              <a:ahLst/>
              <a:cxnLst/>
              <a:rect l="l" t="t" r="r" b="b"/>
              <a:pathLst>
                <a:path w="6058" h="20586" extrusionOk="0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4280075" y="2782375"/>
              <a:ext cx="109325" cy="215825"/>
            </a:xfrm>
            <a:custGeom>
              <a:avLst/>
              <a:gdLst/>
              <a:ahLst/>
              <a:cxnLst/>
              <a:rect l="l" t="t" r="r" b="b"/>
              <a:pathLst>
                <a:path w="4373" h="8633" extrusionOk="0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4287775" y="2432125"/>
              <a:ext cx="90075" cy="174600"/>
            </a:xfrm>
            <a:custGeom>
              <a:avLst/>
              <a:gdLst/>
              <a:ahLst/>
              <a:cxnLst/>
              <a:rect l="l" t="t" r="r" b="b"/>
              <a:pathLst>
                <a:path w="3603" h="6984" extrusionOk="0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4" name="Google Shape;194;p16"/>
          <p:cNvPicPr preferRelativeResize="0"/>
          <p:nvPr/>
        </p:nvPicPr>
        <p:blipFill rotWithShape="1">
          <a:blip r:embed="rId2">
            <a:alphaModFix/>
          </a:blip>
          <a:srcRect l="38943" r="8692" b="16352"/>
          <a:stretch/>
        </p:blipFill>
        <p:spPr>
          <a:xfrm rot="5400000">
            <a:off x="683262" y="-881888"/>
            <a:ext cx="1790700" cy="33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213924">
            <a:off x="8457997" y="-468948"/>
            <a:ext cx="552446" cy="102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250315">
            <a:off x="8476063" y="-120983"/>
            <a:ext cx="756979" cy="11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399977">
            <a:off x="469708" y="3834921"/>
            <a:ext cx="844364" cy="2167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6"/>
          <p:cNvPicPr preferRelativeResize="0"/>
          <p:nvPr/>
        </p:nvPicPr>
        <p:blipFill rotWithShape="1">
          <a:blip r:embed="rId6">
            <a:alphaModFix/>
          </a:blip>
          <a:srcRect b="45711"/>
          <a:stretch/>
        </p:blipFill>
        <p:spPr>
          <a:xfrm rot="3667068">
            <a:off x="-722219" y="3899921"/>
            <a:ext cx="1774380" cy="1186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7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201" name="Google Shape;201;p17"/>
            <p:cNvSpPr/>
            <p:nvPr/>
          </p:nvSpPr>
          <p:spPr>
            <a:xfrm>
              <a:off x="3750750" y="2728525"/>
              <a:ext cx="265975" cy="259575"/>
            </a:xfrm>
            <a:custGeom>
              <a:avLst/>
              <a:gdLst/>
              <a:ahLst/>
              <a:cxnLst/>
              <a:rect l="l" t="t" r="r" b="b"/>
              <a:pathLst>
                <a:path w="10639" h="10383" extrusionOk="0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784750" y="2350500"/>
              <a:ext cx="319975" cy="635350"/>
            </a:xfrm>
            <a:custGeom>
              <a:avLst/>
              <a:gdLst/>
              <a:ahLst/>
              <a:cxnLst/>
              <a:rect l="l" t="t" r="r" b="b"/>
              <a:pathLst>
                <a:path w="12799" h="25414" extrusionOk="0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3907725" y="2390850"/>
              <a:ext cx="350350" cy="606625"/>
            </a:xfrm>
            <a:custGeom>
              <a:avLst/>
              <a:gdLst/>
              <a:ahLst/>
              <a:cxnLst/>
              <a:rect l="l" t="t" r="r" b="b"/>
              <a:pathLst>
                <a:path w="14014" h="24265" extrusionOk="0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173350" y="2485675"/>
              <a:ext cx="151450" cy="514650"/>
            </a:xfrm>
            <a:custGeom>
              <a:avLst/>
              <a:gdLst/>
              <a:ahLst/>
              <a:cxnLst/>
              <a:rect l="l" t="t" r="r" b="b"/>
              <a:pathLst>
                <a:path w="6058" h="20586" extrusionOk="0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4280075" y="2782375"/>
              <a:ext cx="109325" cy="215825"/>
            </a:xfrm>
            <a:custGeom>
              <a:avLst/>
              <a:gdLst/>
              <a:ahLst/>
              <a:cxnLst/>
              <a:rect l="l" t="t" r="r" b="b"/>
              <a:pathLst>
                <a:path w="4373" h="8633" extrusionOk="0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4287775" y="2432125"/>
              <a:ext cx="90075" cy="174600"/>
            </a:xfrm>
            <a:custGeom>
              <a:avLst/>
              <a:gdLst/>
              <a:ahLst/>
              <a:cxnLst/>
              <a:rect l="l" t="t" r="r" b="b"/>
              <a:pathLst>
                <a:path w="3603" h="6984" extrusionOk="0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"/>
          <p:cNvSpPr txBox="1">
            <a:spLocks noGrp="1"/>
          </p:cNvSpPr>
          <p:nvPr>
            <p:ph type="subTitle" idx="1"/>
          </p:nvPr>
        </p:nvSpPr>
        <p:spPr>
          <a:xfrm>
            <a:off x="5605825" y="2667550"/>
            <a:ext cx="2610300" cy="9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0"/>
          <p:cNvSpPr txBox="1">
            <a:spLocks noGrp="1"/>
          </p:cNvSpPr>
          <p:nvPr>
            <p:ph type="title"/>
          </p:nvPr>
        </p:nvSpPr>
        <p:spPr>
          <a:xfrm>
            <a:off x="5605825" y="1567125"/>
            <a:ext cx="2610300" cy="8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0"/>
          <p:cNvGrpSpPr/>
          <p:nvPr/>
        </p:nvGrpSpPr>
        <p:grpSpPr>
          <a:xfrm rot="-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243" name="Google Shape;243;p20"/>
            <p:cNvSpPr/>
            <p:nvPr/>
          </p:nvSpPr>
          <p:spPr>
            <a:xfrm>
              <a:off x="3750750" y="2728525"/>
              <a:ext cx="265975" cy="259575"/>
            </a:xfrm>
            <a:custGeom>
              <a:avLst/>
              <a:gdLst/>
              <a:ahLst/>
              <a:cxnLst/>
              <a:rect l="l" t="t" r="r" b="b"/>
              <a:pathLst>
                <a:path w="10639" h="10383" extrusionOk="0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3784750" y="2350500"/>
              <a:ext cx="319975" cy="635350"/>
            </a:xfrm>
            <a:custGeom>
              <a:avLst/>
              <a:gdLst/>
              <a:ahLst/>
              <a:cxnLst/>
              <a:rect l="l" t="t" r="r" b="b"/>
              <a:pathLst>
                <a:path w="12799" h="25414" extrusionOk="0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3907725" y="2390850"/>
              <a:ext cx="350350" cy="606625"/>
            </a:xfrm>
            <a:custGeom>
              <a:avLst/>
              <a:gdLst/>
              <a:ahLst/>
              <a:cxnLst/>
              <a:rect l="l" t="t" r="r" b="b"/>
              <a:pathLst>
                <a:path w="14014" h="24265" extrusionOk="0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4173350" y="2485675"/>
              <a:ext cx="151450" cy="514650"/>
            </a:xfrm>
            <a:custGeom>
              <a:avLst/>
              <a:gdLst/>
              <a:ahLst/>
              <a:cxnLst/>
              <a:rect l="l" t="t" r="r" b="b"/>
              <a:pathLst>
                <a:path w="6058" h="20586" extrusionOk="0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280075" y="2782375"/>
              <a:ext cx="109325" cy="215825"/>
            </a:xfrm>
            <a:custGeom>
              <a:avLst/>
              <a:gdLst/>
              <a:ahLst/>
              <a:cxnLst/>
              <a:rect l="l" t="t" r="r" b="b"/>
              <a:pathLst>
                <a:path w="4373" h="8633" extrusionOk="0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4287775" y="2432125"/>
              <a:ext cx="90075" cy="174600"/>
            </a:xfrm>
            <a:custGeom>
              <a:avLst/>
              <a:gdLst/>
              <a:ahLst/>
              <a:cxnLst/>
              <a:rect l="l" t="t" r="r" b="b"/>
              <a:pathLst>
                <a:path w="3603" h="6984" extrusionOk="0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9" name="Google Shape;249;p20"/>
          <p:cNvPicPr preferRelativeResize="0"/>
          <p:nvPr/>
        </p:nvPicPr>
        <p:blipFill rotWithShape="1">
          <a:blip r:embed="rId2">
            <a:alphaModFix/>
          </a:blip>
          <a:srcRect r="13096" b="54934"/>
          <a:stretch/>
        </p:blipFill>
        <p:spPr>
          <a:xfrm>
            <a:off x="3857625" y="4599425"/>
            <a:ext cx="4957525" cy="5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705203">
            <a:off x="-257749" y="5693"/>
            <a:ext cx="1428852" cy="8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0"/>
          <p:cNvPicPr preferRelativeResize="0"/>
          <p:nvPr/>
        </p:nvPicPr>
        <p:blipFill rotWithShape="1">
          <a:blip r:embed="rId4">
            <a:alphaModFix/>
          </a:blip>
          <a:srcRect r="65313" b="29908"/>
          <a:stretch/>
        </p:blipFill>
        <p:spPr>
          <a:xfrm rot="5400000">
            <a:off x="817519" y="3120863"/>
            <a:ext cx="1186225" cy="282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0"/>
          <p:cNvPicPr preferRelativeResize="0"/>
          <p:nvPr/>
        </p:nvPicPr>
        <p:blipFill rotWithShape="1">
          <a:blip r:embed="rId5">
            <a:alphaModFix/>
          </a:blip>
          <a:srcRect t="15711"/>
          <a:stretch/>
        </p:blipFill>
        <p:spPr>
          <a:xfrm>
            <a:off x="-737700" y="-214625"/>
            <a:ext cx="2995177" cy="8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155820">
            <a:off x="7179009" y="-293554"/>
            <a:ext cx="2503515" cy="1425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49066">
            <a:off x="7990026" y="4382148"/>
            <a:ext cx="1091056" cy="7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430044">
            <a:off x="8262076" y="4171557"/>
            <a:ext cx="1428852" cy="8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"/>
          <p:cNvSpPr txBox="1">
            <a:spLocks noGrp="1"/>
          </p:cNvSpPr>
          <p:nvPr>
            <p:ph type="subTitle" idx="1"/>
          </p:nvPr>
        </p:nvSpPr>
        <p:spPr>
          <a:xfrm>
            <a:off x="1661102" y="3615725"/>
            <a:ext cx="2192700" cy="411000"/>
          </a:xfrm>
          <a:prstGeom prst="rect">
            <a:avLst/>
          </a:prstGeom>
          <a:effectLst>
            <a:outerShdw dist="28575" dir="810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2"/>
          </p:nvPr>
        </p:nvSpPr>
        <p:spPr>
          <a:xfrm>
            <a:off x="5295302" y="3615725"/>
            <a:ext cx="2192700" cy="411000"/>
          </a:xfrm>
          <a:prstGeom prst="rect">
            <a:avLst/>
          </a:prstGeom>
          <a:effectLst>
            <a:outerShdw dist="28575" dir="810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3"/>
          </p:nvPr>
        </p:nvSpPr>
        <p:spPr>
          <a:xfrm>
            <a:off x="1660950" y="4026845"/>
            <a:ext cx="2192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3"/>
          <p:cNvSpPr txBox="1">
            <a:spLocks noGrp="1"/>
          </p:cNvSpPr>
          <p:nvPr>
            <p:ph type="subTitle" idx="4"/>
          </p:nvPr>
        </p:nvSpPr>
        <p:spPr>
          <a:xfrm>
            <a:off x="5295150" y="4026725"/>
            <a:ext cx="219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30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418" name="Google Shape;418;p30"/>
            <p:cNvSpPr/>
            <p:nvPr/>
          </p:nvSpPr>
          <p:spPr>
            <a:xfrm>
              <a:off x="3750750" y="2728525"/>
              <a:ext cx="265975" cy="259575"/>
            </a:xfrm>
            <a:custGeom>
              <a:avLst/>
              <a:gdLst/>
              <a:ahLst/>
              <a:cxnLst/>
              <a:rect l="l" t="t" r="r" b="b"/>
              <a:pathLst>
                <a:path w="10639" h="10383" extrusionOk="0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3784750" y="2350500"/>
              <a:ext cx="319975" cy="635350"/>
            </a:xfrm>
            <a:custGeom>
              <a:avLst/>
              <a:gdLst/>
              <a:ahLst/>
              <a:cxnLst/>
              <a:rect l="l" t="t" r="r" b="b"/>
              <a:pathLst>
                <a:path w="12799" h="25414" extrusionOk="0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3907725" y="2390850"/>
              <a:ext cx="350350" cy="606625"/>
            </a:xfrm>
            <a:custGeom>
              <a:avLst/>
              <a:gdLst/>
              <a:ahLst/>
              <a:cxnLst/>
              <a:rect l="l" t="t" r="r" b="b"/>
              <a:pathLst>
                <a:path w="14014" h="24265" extrusionOk="0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4173350" y="2485675"/>
              <a:ext cx="151450" cy="514650"/>
            </a:xfrm>
            <a:custGeom>
              <a:avLst/>
              <a:gdLst/>
              <a:ahLst/>
              <a:cxnLst/>
              <a:rect l="l" t="t" r="r" b="b"/>
              <a:pathLst>
                <a:path w="6058" h="20586" extrusionOk="0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4280075" y="2782375"/>
              <a:ext cx="109325" cy="215825"/>
            </a:xfrm>
            <a:custGeom>
              <a:avLst/>
              <a:gdLst/>
              <a:ahLst/>
              <a:cxnLst/>
              <a:rect l="l" t="t" r="r" b="b"/>
              <a:pathLst>
                <a:path w="4373" h="8633" extrusionOk="0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4287775" y="2432125"/>
              <a:ext cx="90075" cy="174600"/>
            </a:xfrm>
            <a:custGeom>
              <a:avLst/>
              <a:gdLst/>
              <a:ahLst/>
              <a:cxnLst/>
              <a:rect l="l" t="t" r="r" b="b"/>
              <a:pathLst>
                <a:path w="3603" h="6984" extrusionOk="0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30"/>
          <p:cNvSpPr/>
          <p:nvPr/>
        </p:nvSpPr>
        <p:spPr>
          <a:xfrm>
            <a:off x="1917750" y="514500"/>
            <a:ext cx="5308500" cy="411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0"/>
          <p:cNvSpPr/>
          <p:nvPr/>
        </p:nvSpPr>
        <p:spPr>
          <a:xfrm>
            <a:off x="2215798" y="745500"/>
            <a:ext cx="4712400" cy="3652500"/>
          </a:xfrm>
          <a:prstGeom prst="ellipse">
            <a:avLst/>
          </a:prstGeom>
          <a:solidFill>
            <a:srgbClr val="FFFFFF">
              <a:alpha val="16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38100" dir="912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ermanent Marker"/>
              <a:buNone/>
              <a:defRPr sz="3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1" r:id="rId4"/>
    <p:sldLayoutId id="2147483662" r:id="rId5"/>
    <p:sldLayoutId id="2147483663" r:id="rId6"/>
    <p:sldLayoutId id="2147483666" r:id="rId7"/>
    <p:sldLayoutId id="2147483669" r:id="rId8"/>
    <p:sldLayoutId id="2147483676" r:id="rId9"/>
    <p:sldLayoutId id="214748367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26.png"/><Relationship Id="rId7" Type="http://schemas.openxmlformats.org/officeDocument/2006/relationships/image" Target="../media/image14.png"/><Relationship Id="rId12" Type="http://schemas.openxmlformats.org/officeDocument/2006/relationships/image" Target="../media/image6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8.png"/><Relationship Id="rId19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.png"/><Relationship Id="rId3" Type="http://schemas.openxmlformats.org/officeDocument/2006/relationships/image" Target="../media/image34.png"/><Relationship Id="rId7" Type="http://schemas.openxmlformats.org/officeDocument/2006/relationships/image" Target="../media/image1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38.jpeg"/><Relationship Id="rId10" Type="http://schemas.openxmlformats.org/officeDocument/2006/relationships/image" Target="../media/image40.jpeg"/><Relationship Id="rId4" Type="http://schemas.openxmlformats.org/officeDocument/2006/relationships/image" Target="../media/image19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0.png"/><Relationship Id="rId18" Type="http://schemas.openxmlformats.org/officeDocument/2006/relationships/image" Target="../media/image5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19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5" Type="http://schemas.openxmlformats.org/officeDocument/2006/relationships/image" Target="../media/image48.png"/><Relationship Id="rId10" Type="http://schemas.openxmlformats.org/officeDocument/2006/relationships/image" Target="../media/image2.png"/><Relationship Id="rId4" Type="http://schemas.openxmlformats.org/officeDocument/2006/relationships/image" Target="../media/image45.png"/><Relationship Id="rId9" Type="http://schemas.openxmlformats.org/officeDocument/2006/relationships/image" Target="../media/image35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B786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5"/>
          <p:cNvPicPr preferRelativeResize="0"/>
          <p:nvPr/>
        </p:nvPicPr>
        <p:blipFill rotWithShape="1">
          <a:blip r:embed="rId3">
            <a:alphaModFix/>
          </a:blip>
          <a:srcRect r="35408"/>
          <a:stretch/>
        </p:blipFill>
        <p:spPr>
          <a:xfrm>
            <a:off x="7011250" y="1047750"/>
            <a:ext cx="2208949" cy="40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5075" y="8213"/>
            <a:ext cx="2881524" cy="183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086" y="-70725"/>
            <a:ext cx="3128852" cy="199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5"/>
          <p:cNvPicPr preferRelativeResize="0"/>
          <p:nvPr/>
        </p:nvPicPr>
        <p:blipFill rotWithShape="1">
          <a:blip r:embed="rId6">
            <a:alphaModFix/>
          </a:blip>
          <a:srcRect l="20432" b="9543"/>
          <a:stretch/>
        </p:blipFill>
        <p:spPr>
          <a:xfrm>
            <a:off x="-66675" y="1282675"/>
            <a:ext cx="2845251" cy="3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200010">
            <a:off x="-359416" y="884335"/>
            <a:ext cx="1159107" cy="138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5112126" y="3859500"/>
            <a:ext cx="833624" cy="13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5"/>
          <p:cNvSpPr txBox="1">
            <a:spLocks noGrp="1"/>
          </p:cNvSpPr>
          <p:nvPr>
            <p:ph type="ctrTitle"/>
          </p:nvPr>
        </p:nvSpPr>
        <p:spPr>
          <a:xfrm>
            <a:off x="1917750" y="1308850"/>
            <a:ext cx="5308500" cy="19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dk1"/>
                </a:solidFill>
              </a:rPr>
              <a:t>The Evolution of Cooperation</a:t>
            </a:r>
            <a:endParaRPr sz="5400" dirty="0">
              <a:solidFill>
                <a:schemeClr val="dk1"/>
              </a:solidFill>
            </a:endParaRPr>
          </a:p>
        </p:txBody>
      </p:sp>
      <p:grpSp>
        <p:nvGrpSpPr>
          <p:cNvPr id="452" name="Google Shape;452;p35"/>
          <p:cNvGrpSpPr/>
          <p:nvPr/>
        </p:nvGrpSpPr>
        <p:grpSpPr>
          <a:xfrm>
            <a:off x="4211625" y="182150"/>
            <a:ext cx="709800" cy="709800"/>
            <a:chOff x="1037825" y="122625"/>
            <a:chExt cx="709800" cy="709800"/>
          </a:xfrm>
        </p:grpSpPr>
        <p:sp>
          <p:nvSpPr>
            <p:cNvPr id="453" name="Google Shape;453;p35"/>
            <p:cNvSpPr/>
            <p:nvPr/>
          </p:nvSpPr>
          <p:spPr>
            <a:xfrm>
              <a:off x="1037825" y="122625"/>
              <a:ext cx="709800" cy="709800"/>
            </a:xfrm>
            <a:prstGeom prst="ellipse">
              <a:avLst/>
            </a:prstGeom>
            <a:solidFill>
              <a:srgbClr val="FFFFFF">
                <a:alpha val="2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1168475" y="253275"/>
              <a:ext cx="448500" cy="448500"/>
            </a:xfrm>
            <a:prstGeom prst="ellipse">
              <a:avLst/>
            </a:prstGeom>
            <a:solidFill>
              <a:srgbClr val="FFFFFF">
                <a:alpha val="6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1281275" y="366075"/>
              <a:ext cx="222900" cy="222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5"/>
          <p:cNvSpPr/>
          <p:nvPr/>
        </p:nvSpPr>
        <p:spPr>
          <a:xfrm>
            <a:off x="5523826" y="859801"/>
            <a:ext cx="362203" cy="136351"/>
          </a:xfrm>
          <a:custGeom>
            <a:avLst/>
            <a:gdLst/>
            <a:ahLst/>
            <a:cxnLst/>
            <a:rect l="l" t="t" r="r" b="b"/>
            <a:pathLst>
              <a:path w="2876" h="1203" extrusionOk="0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rgbClr val="FFFFFF">
              <a:alpha val="49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5"/>
          <p:cNvSpPr/>
          <p:nvPr/>
        </p:nvSpPr>
        <p:spPr>
          <a:xfrm>
            <a:off x="5474337" y="421455"/>
            <a:ext cx="293325" cy="136345"/>
          </a:xfrm>
          <a:custGeom>
            <a:avLst/>
            <a:gdLst/>
            <a:ahLst/>
            <a:cxnLst/>
            <a:rect l="l" t="t" r="r" b="b"/>
            <a:pathLst>
              <a:path w="2644" h="1229" extrusionOk="0">
                <a:moveTo>
                  <a:pt x="888" y="0"/>
                </a:moveTo>
                <a:cubicBezTo>
                  <a:pt x="798" y="0"/>
                  <a:pt x="706" y="25"/>
                  <a:pt x="633" y="77"/>
                </a:cubicBezTo>
                <a:cubicBezTo>
                  <a:pt x="428" y="223"/>
                  <a:pt x="300" y="676"/>
                  <a:pt x="462" y="882"/>
                </a:cubicBezTo>
                <a:cubicBezTo>
                  <a:pt x="368" y="890"/>
                  <a:pt x="283" y="899"/>
                  <a:pt x="197" y="924"/>
                </a:cubicBezTo>
                <a:cubicBezTo>
                  <a:pt x="146" y="933"/>
                  <a:pt x="77" y="967"/>
                  <a:pt x="43" y="1010"/>
                </a:cubicBezTo>
                <a:cubicBezTo>
                  <a:pt x="0" y="1061"/>
                  <a:pt x="0" y="1138"/>
                  <a:pt x="60" y="1164"/>
                </a:cubicBezTo>
                <a:cubicBezTo>
                  <a:pt x="86" y="1172"/>
                  <a:pt x="112" y="1189"/>
                  <a:pt x="146" y="1189"/>
                </a:cubicBezTo>
                <a:cubicBezTo>
                  <a:pt x="467" y="1215"/>
                  <a:pt x="789" y="1228"/>
                  <a:pt x="1112" y="1228"/>
                </a:cubicBezTo>
                <a:cubicBezTo>
                  <a:pt x="1547" y="1228"/>
                  <a:pt x="1984" y="1204"/>
                  <a:pt x="2421" y="1155"/>
                </a:cubicBezTo>
                <a:cubicBezTo>
                  <a:pt x="2481" y="1147"/>
                  <a:pt x="2550" y="1130"/>
                  <a:pt x="2592" y="1087"/>
                </a:cubicBezTo>
                <a:cubicBezTo>
                  <a:pt x="2644" y="1035"/>
                  <a:pt x="2644" y="950"/>
                  <a:pt x="2601" y="890"/>
                </a:cubicBezTo>
                <a:cubicBezTo>
                  <a:pt x="2558" y="822"/>
                  <a:pt x="2498" y="779"/>
                  <a:pt x="2430" y="762"/>
                </a:cubicBezTo>
                <a:cubicBezTo>
                  <a:pt x="2347" y="724"/>
                  <a:pt x="2260" y="707"/>
                  <a:pt x="2173" y="707"/>
                </a:cubicBezTo>
                <a:cubicBezTo>
                  <a:pt x="2080" y="707"/>
                  <a:pt x="1988" y="727"/>
                  <a:pt x="1899" y="762"/>
                </a:cubicBezTo>
                <a:cubicBezTo>
                  <a:pt x="1849" y="515"/>
                  <a:pt x="1620" y="361"/>
                  <a:pt x="1385" y="361"/>
                </a:cubicBezTo>
                <a:cubicBezTo>
                  <a:pt x="1343" y="361"/>
                  <a:pt x="1300" y="366"/>
                  <a:pt x="1258" y="377"/>
                </a:cubicBezTo>
                <a:cubicBezTo>
                  <a:pt x="1300" y="133"/>
                  <a:pt x="1097" y="0"/>
                  <a:pt x="888" y="0"/>
                </a:cubicBezTo>
                <a:close/>
              </a:path>
            </a:pathLst>
          </a:custGeom>
          <a:solidFill>
            <a:srgbClr val="FFFFFF">
              <a:alpha val="49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5"/>
          <p:cNvSpPr/>
          <p:nvPr/>
        </p:nvSpPr>
        <p:spPr>
          <a:xfrm>
            <a:off x="3890057" y="3859490"/>
            <a:ext cx="477847" cy="203951"/>
          </a:xfrm>
          <a:custGeom>
            <a:avLst/>
            <a:gdLst/>
            <a:ahLst/>
            <a:cxnLst/>
            <a:rect l="l" t="t" r="r" b="b"/>
            <a:pathLst>
              <a:path w="2876" h="1203" extrusionOk="0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rgbClr val="FFFFFF">
              <a:alpha val="49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9" name="Google Shape;459;p35"/>
          <p:cNvPicPr preferRelativeResize="0"/>
          <p:nvPr/>
        </p:nvPicPr>
        <p:blipFill rotWithShape="1">
          <a:blip r:embed="rId9">
            <a:alphaModFix/>
          </a:blip>
          <a:srcRect t="21722"/>
          <a:stretch/>
        </p:blipFill>
        <p:spPr>
          <a:xfrm>
            <a:off x="-311600" y="-133350"/>
            <a:ext cx="1934274" cy="5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5"/>
          <p:cNvPicPr preferRelativeResize="0"/>
          <p:nvPr/>
        </p:nvPicPr>
        <p:blipFill rotWithShape="1">
          <a:blip r:embed="rId10">
            <a:alphaModFix/>
          </a:blip>
          <a:srcRect t="15711"/>
          <a:stretch/>
        </p:blipFill>
        <p:spPr>
          <a:xfrm>
            <a:off x="616625" y="-133350"/>
            <a:ext cx="2995177" cy="8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5"/>
          <p:cNvPicPr preferRelativeResize="0"/>
          <p:nvPr/>
        </p:nvPicPr>
        <p:blipFill rotWithShape="1">
          <a:blip r:embed="rId11">
            <a:alphaModFix/>
          </a:blip>
          <a:srcRect b="36191"/>
          <a:stretch/>
        </p:blipFill>
        <p:spPr>
          <a:xfrm rot="4500004">
            <a:off x="114866" y="1546037"/>
            <a:ext cx="477847" cy="11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5"/>
          <p:cNvPicPr preferRelativeResize="0"/>
          <p:nvPr/>
        </p:nvPicPr>
        <p:blipFill rotWithShape="1">
          <a:blip r:embed="rId12">
            <a:alphaModFix/>
          </a:blip>
          <a:srcRect b="51052"/>
          <a:stretch/>
        </p:blipFill>
        <p:spPr>
          <a:xfrm>
            <a:off x="-273300" y="4553880"/>
            <a:ext cx="5704476" cy="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052" y="412797"/>
            <a:ext cx="584685" cy="4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97091" y="888691"/>
            <a:ext cx="477850" cy="43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355600" y="1133125"/>
            <a:ext cx="390021" cy="2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73825" y="557800"/>
            <a:ext cx="293325" cy="17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5"/>
          <p:cNvPicPr preferRelativeResize="0"/>
          <p:nvPr/>
        </p:nvPicPr>
        <p:blipFill rotWithShape="1">
          <a:blip r:embed="rId12">
            <a:alphaModFix/>
          </a:blip>
          <a:srcRect r="19445" b="51052"/>
          <a:stretch/>
        </p:blipFill>
        <p:spPr>
          <a:xfrm>
            <a:off x="4625075" y="4553875"/>
            <a:ext cx="4595126" cy="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1709331">
            <a:off x="4458174" y="4559481"/>
            <a:ext cx="990631" cy="92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1334197">
            <a:off x="2460901" y="3953075"/>
            <a:ext cx="750254" cy="130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-308259">
            <a:off x="1823597" y="3406474"/>
            <a:ext cx="1093406" cy="1896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-1901179" flipH="1">
            <a:off x="-1001742" y="2311372"/>
            <a:ext cx="3834006" cy="625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64375" y="1232650"/>
            <a:ext cx="1452075" cy="236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1800001" flipH="1">
            <a:off x="6627451" y="1407088"/>
            <a:ext cx="4458932" cy="4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860521" y="164449"/>
            <a:ext cx="1124025" cy="282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011250" y="2346212"/>
            <a:ext cx="1452075" cy="323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>
          <a:extLst>
            <a:ext uri="{FF2B5EF4-FFF2-40B4-BE49-F238E27FC236}">
              <a16:creationId xmlns:a16="http://schemas.microsoft.com/office/drawing/2014/main" id="{84CAE052-38C0-03FC-3D80-C9A745266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4">
            <a:extLst>
              <a:ext uri="{FF2B5EF4-FFF2-40B4-BE49-F238E27FC236}">
                <a16:creationId xmlns:a16="http://schemas.microsoft.com/office/drawing/2014/main" id="{08B290B2-0058-8694-5096-CF868B29B1EA}"/>
              </a:ext>
            </a:extLst>
          </p:cNvPr>
          <p:cNvSpPr/>
          <p:nvPr/>
        </p:nvSpPr>
        <p:spPr>
          <a:xfrm>
            <a:off x="5391175" y="1456874"/>
            <a:ext cx="3039600" cy="2773529"/>
          </a:xfrm>
          <a:prstGeom prst="roundRect">
            <a:avLst>
              <a:gd name="adj" fmla="val 7379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54">
            <a:extLst>
              <a:ext uri="{FF2B5EF4-FFF2-40B4-BE49-F238E27FC236}">
                <a16:creationId xmlns:a16="http://schemas.microsoft.com/office/drawing/2014/main" id="{F7F2B442-FC65-54FC-66B6-50C898B880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05825" y="1567125"/>
            <a:ext cx="2610300" cy="24976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Robert Axelrod and William D. Hamilton</a:t>
            </a:r>
            <a:br>
              <a:rPr lang="en-US" dirty="0"/>
            </a:br>
            <a:r>
              <a:rPr lang="en-US" dirty="0"/>
              <a:t>(1981)</a:t>
            </a:r>
            <a:endParaRPr dirty="0"/>
          </a:p>
        </p:txBody>
      </p:sp>
      <p:grpSp>
        <p:nvGrpSpPr>
          <p:cNvPr id="891" name="Google Shape;891;p54">
            <a:extLst>
              <a:ext uri="{FF2B5EF4-FFF2-40B4-BE49-F238E27FC236}">
                <a16:creationId xmlns:a16="http://schemas.microsoft.com/office/drawing/2014/main" id="{C5E4A94D-8B2A-6870-F528-C4C42B2C079F}"/>
              </a:ext>
            </a:extLst>
          </p:cNvPr>
          <p:cNvGrpSpPr/>
          <p:nvPr/>
        </p:nvGrpSpPr>
        <p:grpSpPr>
          <a:xfrm rot="-5400000">
            <a:off x="708251" y="1058236"/>
            <a:ext cx="4378496" cy="3188297"/>
            <a:chOff x="4644625" y="1198925"/>
            <a:chExt cx="3711857" cy="2860364"/>
          </a:xfrm>
        </p:grpSpPr>
        <p:sp>
          <p:nvSpPr>
            <p:cNvPr id="892" name="Google Shape;892;p54">
              <a:extLst>
                <a:ext uri="{FF2B5EF4-FFF2-40B4-BE49-F238E27FC236}">
                  <a16:creationId xmlns:a16="http://schemas.microsoft.com/office/drawing/2014/main" id="{B5FE5FAE-0E59-4DDB-8BF1-A2CA1B48AE0F}"/>
                </a:ext>
              </a:extLst>
            </p:cNvPr>
            <p:cNvSpPr/>
            <p:nvPr/>
          </p:nvSpPr>
          <p:spPr>
            <a:xfrm>
              <a:off x="4644625" y="1198925"/>
              <a:ext cx="3711857" cy="2860364"/>
            </a:xfrm>
            <a:custGeom>
              <a:avLst/>
              <a:gdLst/>
              <a:ahLst/>
              <a:cxnLst/>
              <a:rect l="l" t="t" r="r" b="b"/>
              <a:pathLst>
                <a:path w="49255" h="37956" extrusionOk="0">
                  <a:moveTo>
                    <a:pt x="45070" y="3913"/>
                  </a:moveTo>
                  <a:lnTo>
                    <a:pt x="45070" y="34189"/>
                  </a:lnTo>
                  <a:lnTo>
                    <a:pt x="4310" y="34189"/>
                  </a:lnTo>
                  <a:lnTo>
                    <a:pt x="4310" y="3913"/>
                  </a:lnTo>
                  <a:close/>
                  <a:moveTo>
                    <a:pt x="1988" y="0"/>
                  </a:moveTo>
                  <a:cubicBezTo>
                    <a:pt x="879" y="0"/>
                    <a:pt x="0" y="879"/>
                    <a:pt x="0" y="1988"/>
                  </a:cubicBezTo>
                  <a:lnTo>
                    <a:pt x="0" y="35968"/>
                  </a:lnTo>
                  <a:cubicBezTo>
                    <a:pt x="0" y="37056"/>
                    <a:pt x="879" y="37956"/>
                    <a:pt x="1988" y="37956"/>
                  </a:cubicBezTo>
                  <a:lnTo>
                    <a:pt x="47266" y="37956"/>
                  </a:lnTo>
                  <a:cubicBezTo>
                    <a:pt x="48355" y="37956"/>
                    <a:pt x="49254" y="37056"/>
                    <a:pt x="49254" y="35968"/>
                  </a:cubicBezTo>
                  <a:lnTo>
                    <a:pt x="49254" y="1988"/>
                  </a:lnTo>
                  <a:cubicBezTo>
                    <a:pt x="49254" y="879"/>
                    <a:pt x="48355" y="0"/>
                    <a:pt x="47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4">
              <a:extLst>
                <a:ext uri="{FF2B5EF4-FFF2-40B4-BE49-F238E27FC236}">
                  <a16:creationId xmlns:a16="http://schemas.microsoft.com/office/drawing/2014/main" id="{54324AD7-15D6-6A40-5422-DD8FA8D2F5B5}"/>
                </a:ext>
              </a:extLst>
            </p:cNvPr>
            <p:cNvSpPr/>
            <p:nvPr/>
          </p:nvSpPr>
          <p:spPr>
            <a:xfrm>
              <a:off x="8103262" y="2535301"/>
              <a:ext cx="177600" cy="18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5" name="Google Shape;895;p54">
            <a:extLst>
              <a:ext uri="{FF2B5EF4-FFF2-40B4-BE49-F238E27FC236}">
                <a16:creationId xmlns:a16="http://schemas.microsoft.com/office/drawing/2014/main" id="{E1D11C6F-86E4-C827-212E-95FD8C062836}"/>
              </a:ext>
            </a:extLst>
          </p:cNvPr>
          <p:cNvSpPr/>
          <p:nvPr/>
        </p:nvSpPr>
        <p:spPr>
          <a:xfrm>
            <a:off x="5377525" y="997910"/>
            <a:ext cx="423448" cy="133449"/>
          </a:xfrm>
          <a:custGeom>
            <a:avLst/>
            <a:gdLst/>
            <a:ahLst/>
            <a:cxnLst/>
            <a:rect l="l" t="t" r="r" b="b"/>
            <a:pathLst>
              <a:path w="3817" h="1248" extrusionOk="0">
                <a:moveTo>
                  <a:pt x="1911" y="1"/>
                </a:moveTo>
                <a:cubicBezTo>
                  <a:pt x="1689" y="1"/>
                  <a:pt x="1624" y="197"/>
                  <a:pt x="1472" y="319"/>
                </a:cubicBezTo>
                <a:cubicBezTo>
                  <a:pt x="1473" y="319"/>
                  <a:pt x="1473" y="318"/>
                  <a:pt x="1473" y="318"/>
                </a:cubicBezTo>
                <a:cubicBezTo>
                  <a:pt x="1483" y="318"/>
                  <a:pt x="850" y="670"/>
                  <a:pt x="1045" y="721"/>
                </a:cubicBezTo>
                <a:cubicBezTo>
                  <a:pt x="924" y="693"/>
                  <a:pt x="796" y="678"/>
                  <a:pt x="668" y="678"/>
                </a:cubicBezTo>
                <a:cubicBezTo>
                  <a:pt x="559" y="678"/>
                  <a:pt x="449" y="689"/>
                  <a:pt x="343" y="712"/>
                </a:cubicBezTo>
                <a:cubicBezTo>
                  <a:pt x="240" y="721"/>
                  <a:pt x="146" y="755"/>
                  <a:pt x="86" y="832"/>
                </a:cubicBezTo>
                <a:cubicBezTo>
                  <a:pt x="18" y="892"/>
                  <a:pt x="1" y="1012"/>
                  <a:pt x="61" y="1089"/>
                </a:cubicBezTo>
                <a:cubicBezTo>
                  <a:pt x="112" y="1140"/>
                  <a:pt x="206" y="1148"/>
                  <a:pt x="275" y="1157"/>
                </a:cubicBezTo>
                <a:cubicBezTo>
                  <a:pt x="935" y="1219"/>
                  <a:pt x="1595" y="1248"/>
                  <a:pt x="2252" y="1248"/>
                </a:cubicBezTo>
                <a:cubicBezTo>
                  <a:pt x="2592" y="1248"/>
                  <a:pt x="2931" y="1240"/>
                  <a:pt x="3269" y="1225"/>
                </a:cubicBezTo>
                <a:cubicBezTo>
                  <a:pt x="3466" y="1217"/>
                  <a:pt x="3679" y="1191"/>
                  <a:pt x="3816" y="1063"/>
                </a:cubicBezTo>
                <a:cubicBezTo>
                  <a:pt x="3645" y="910"/>
                  <a:pt x="3422" y="823"/>
                  <a:pt x="3199" y="823"/>
                </a:cubicBezTo>
                <a:cubicBezTo>
                  <a:pt x="3110" y="823"/>
                  <a:pt x="3021" y="837"/>
                  <a:pt x="2935" y="866"/>
                </a:cubicBezTo>
                <a:cubicBezTo>
                  <a:pt x="2890" y="647"/>
                  <a:pt x="2671" y="481"/>
                  <a:pt x="2449" y="481"/>
                </a:cubicBezTo>
                <a:cubicBezTo>
                  <a:pt x="2420" y="481"/>
                  <a:pt x="2391" y="484"/>
                  <a:pt x="2362" y="490"/>
                </a:cubicBezTo>
                <a:cubicBezTo>
                  <a:pt x="2388" y="276"/>
                  <a:pt x="2217" y="53"/>
                  <a:pt x="2003" y="11"/>
                </a:cubicBezTo>
                <a:cubicBezTo>
                  <a:pt x="1969" y="4"/>
                  <a:pt x="1939" y="1"/>
                  <a:pt x="19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54">
            <a:extLst>
              <a:ext uri="{FF2B5EF4-FFF2-40B4-BE49-F238E27FC236}">
                <a16:creationId xmlns:a16="http://schemas.microsoft.com/office/drawing/2014/main" id="{3BC2A1AC-08F8-9B45-D3DD-DA144E13C6E4}"/>
              </a:ext>
            </a:extLst>
          </p:cNvPr>
          <p:cNvSpPr/>
          <p:nvPr/>
        </p:nvSpPr>
        <p:spPr>
          <a:xfrm>
            <a:off x="6191509" y="4230404"/>
            <a:ext cx="584676" cy="244555"/>
          </a:xfrm>
          <a:custGeom>
            <a:avLst/>
            <a:gdLst/>
            <a:ahLst/>
            <a:cxnLst/>
            <a:rect l="l" t="t" r="r" b="b"/>
            <a:pathLst>
              <a:path w="2876" h="1203" extrusionOk="0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7" name="Google Shape;897;p54">
            <a:extLst>
              <a:ext uri="{FF2B5EF4-FFF2-40B4-BE49-F238E27FC236}">
                <a16:creationId xmlns:a16="http://schemas.microsoft.com/office/drawing/2014/main" id="{D2B94538-E821-12DB-BC5C-14192597BA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452" y="467272"/>
            <a:ext cx="584685" cy="4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4">
            <a:extLst>
              <a:ext uri="{FF2B5EF4-FFF2-40B4-BE49-F238E27FC236}">
                <a16:creationId xmlns:a16="http://schemas.microsoft.com/office/drawing/2014/main" id="{7DCF4721-82F7-4ECF-D3A9-D087863E9AE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203" y="4474953"/>
            <a:ext cx="477850" cy="43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4">
            <a:extLst>
              <a:ext uri="{FF2B5EF4-FFF2-40B4-BE49-F238E27FC236}">
                <a16:creationId xmlns:a16="http://schemas.microsoft.com/office/drawing/2014/main" id="{B41103AC-0EFA-EDB7-841C-F65427101E3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1350" y="997888"/>
            <a:ext cx="390021" cy="23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0" name="Google Shape;900;p54">
            <a:extLst>
              <a:ext uri="{FF2B5EF4-FFF2-40B4-BE49-F238E27FC236}">
                <a16:creationId xmlns:a16="http://schemas.microsoft.com/office/drawing/2014/main" id="{EF16BD46-A044-D47C-4628-2C07F0534B44}"/>
              </a:ext>
            </a:extLst>
          </p:cNvPr>
          <p:cNvGrpSpPr/>
          <p:nvPr/>
        </p:nvGrpSpPr>
        <p:grpSpPr>
          <a:xfrm>
            <a:off x="4550061" y="3463698"/>
            <a:ext cx="914790" cy="914790"/>
            <a:chOff x="1037825" y="122625"/>
            <a:chExt cx="709800" cy="709800"/>
          </a:xfrm>
        </p:grpSpPr>
        <p:sp>
          <p:nvSpPr>
            <p:cNvPr id="901" name="Google Shape;901;p54">
              <a:extLst>
                <a:ext uri="{FF2B5EF4-FFF2-40B4-BE49-F238E27FC236}">
                  <a16:creationId xmlns:a16="http://schemas.microsoft.com/office/drawing/2014/main" id="{0190DAF3-D599-498A-8115-E4E0B559A6DB}"/>
                </a:ext>
              </a:extLst>
            </p:cNvPr>
            <p:cNvSpPr/>
            <p:nvPr/>
          </p:nvSpPr>
          <p:spPr>
            <a:xfrm>
              <a:off x="1037825" y="122625"/>
              <a:ext cx="709800" cy="709800"/>
            </a:xfrm>
            <a:prstGeom prst="ellipse">
              <a:avLst/>
            </a:prstGeom>
            <a:solidFill>
              <a:srgbClr val="FFFFFF">
                <a:alpha val="2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4">
              <a:extLst>
                <a:ext uri="{FF2B5EF4-FFF2-40B4-BE49-F238E27FC236}">
                  <a16:creationId xmlns:a16="http://schemas.microsoft.com/office/drawing/2014/main" id="{E79F4C3E-B1A7-B08A-6BB6-610F42E11621}"/>
                </a:ext>
              </a:extLst>
            </p:cNvPr>
            <p:cNvSpPr/>
            <p:nvPr/>
          </p:nvSpPr>
          <p:spPr>
            <a:xfrm>
              <a:off x="1168475" y="253275"/>
              <a:ext cx="448500" cy="448500"/>
            </a:xfrm>
            <a:prstGeom prst="ellipse">
              <a:avLst/>
            </a:prstGeom>
            <a:solidFill>
              <a:srgbClr val="FFFFFF">
                <a:alpha val="6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4">
              <a:extLst>
                <a:ext uri="{FF2B5EF4-FFF2-40B4-BE49-F238E27FC236}">
                  <a16:creationId xmlns:a16="http://schemas.microsoft.com/office/drawing/2014/main" id="{1DF1A225-0306-BF2A-3224-D2384390E156}"/>
                </a:ext>
              </a:extLst>
            </p:cNvPr>
            <p:cNvSpPr/>
            <p:nvPr/>
          </p:nvSpPr>
          <p:spPr>
            <a:xfrm>
              <a:off x="1281275" y="366075"/>
              <a:ext cx="222900" cy="222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4" name="Google Shape;904;p54">
            <a:extLst>
              <a:ext uri="{FF2B5EF4-FFF2-40B4-BE49-F238E27FC236}">
                <a16:creationId xmlns:a16="http://schemas.microsoft.com/office/drawing/2014/main" id="{62449AE9-FDF3-B97B-693D-2BD11A15FFFF}"/>
              </a:ext>
            </a:extLst>
          </p:cNvPr>
          <p:cNvSpPr/>
          <p:nvPr/>
        </p:nvSpPr>
        <p:spPr>
          <a:xfrm rot="-507694" flipH="1">
            <a:off x="4531270" y="2847724"/>
            <a:ext cx="697080" cy="292299"/>
          </a:xfrm>
          <a:custGeom>
            <a:avLst/>
            <a:gdLst/>
            <a:ahLst/>
            <a:cxnLst/>
            <a:rect l="l" t="t" r="r" b="b"/>
            <a:pathLst>
              <a:path w="2876" h="1203" extrusionOk="0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5" name="Google Shape;905;p54">
            <a:extLst>
              <a:ext uri="{FF2B5EF4-FFF2-40B4-BE49-F238E27FC236}">
                <a16:creationId xmlns:a16="http://schemas.microsoft.com/office/drawing/2014/main" id="{6B64868C-E349-D048-5760-300828A16AA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328" y="3942953"/>
            <a:ext cx="477850" cy="43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439B128-3B03-ACDD-7F21-A7096C8B4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717" y="615811"/>
            <a:ext cx="2700791" cy="404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4" name="Google Shape;894;p54">
            <a:extLst>
              <a:ext uri="{FF2B5EF4-FFF2-40B4-BE49-F238E27FC236}">
                <a16:creationId xmlns:a16="http://schemas.microsoft.com/office/drawing/2014/main" id="{8B79039C-8EA7-7742-28A0-BA9FCF86E6A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1">
            <a:off x="898894" y="406335"/>
            <a:ext cx="1199645" cy="1183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2431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73;p68">
            <a:extLst>
              <a:ext uri="{FF2B5EF4-FFF2-40B4-BE49-F238E27FC236}">
                <a16:creationId xmlns:a16="http://schemas.microsoft.com/office/drawing/2014/main" id="{597BBB09-06CF-26AF-7473-C5ACBABCEA8C}"/>
              </a:ext>
            </a:extLst>
          </p:cNvPr>
          <p:cNvSpPr/>
          <p:nvPr/>
        </p:nvSpPr>
        <p:spPr>
          <a:xfrm>
            <a:off x="636750" y="445025"/>
            <a:ext cx="7870500" cy="572700"/>
          </a:xfrm>
          <a:prstGeom prst="roundRect">
            <a:avLst>
              <a:gd name="adj" fmla="val 16667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370;p68">
            <a:extLst>
              <a:ext uri="{FF2B5EF4-FFF2-40B4-BE49-F238E27FC236}">
                <a16:creationId xmlns:a16="http://schemas.microsoft.com/office/drawing/2014/main" id="{F73F9DD2-4366-7757-24E6-BF0C947C0324}"/>
              </a:ext>
            </a:extLst>
          </p:cNvPr>
          <p:cNvSpPr/>
          <p:nvPr/>
        </p:nvSpPr>
        <p:spPr>
          <a:xfrm>
            <a:off x="636750" y="1405595"/>
            <a:ext cx="7870500" cy="2893980"/>
          </a:xfrm>
          <a:prstGeom prst="roundRect">
            <a:avLst>
              <a:gd name="adj" fmla="val 16667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8CE8A-AA90-481E-D7B3-A55AFE09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Cooperation can evolve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4684D-158A-7EAA-AA61-F64B9E85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461025"/>
            <a:ext cx="7704000" cy="27180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chemeClr val="tx1"/>
                </a:solidFill>
              </a:rPr>
              <a:t>Cooperation can evolve – if it’s rewarded over time</a:t>
            </a:r>
          </a:p>
          <a:p>
            <a:pPr>
              <a:lnSpc>
                <a:spcPct val="150000"/>
              </a:lnSpc>
            </a:pPr>
            <a:endParaRPr lang="en-GB" sz="2000" b="1" dirty="0"/>
          </a:p>
          <a:p>
            <a:pPr>
              <a:lnSpc>
                <a:spcPct val="150000"/>
              </a:lnSpc>
            </a:pPr>
            <a:r>
              <a:rPr lang="en-GB" sz="2000" dirty="0"/>
              <a:t>Using the Game theory model : Prisoner’s Dilemma</a:t>
            </a:r>
          </a:p>
          <a:p>
            <a:pPr>
              <a:lnSpc>
                <a:spcPct val="150000"/>
              </a:lnSpc>
            </a:pPr>
            <a:endParaRPr lang="en-GB" sz="2000" dirty="0"/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chemeClr val="accent1"/>
                </a:solidFill>
              </a:rPr>
              <a:t>Tit for Tat : </a:t>
            </a:r>
            <a:r>
              <a:rPr lang="en-GB" sz="2000" dirty="0"/>
              <a:t>start by cooperating, then copy partner’s last move</a:t>
            </a:r>
          </a:p>
          <a:p>
            <a:pPr>
              <a:lnSpc>
                <a:spcPct val="150000"/>
              </a:lnSpc>
            </a:pPr>
            <a:endParaRPr lang="en-GB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56EC30-3196-8506-88A8-BBEEC2027C97}"/>
              </a:ext>
            </a:extLst>
          </p:cNvPr>
          <p:cNvGrpSpPr/>
          <p:nvPr/>
        </p:nvGrpSpPr>
        <p:grpSpPr>
          <a:xfrm>
            <a:off x="-1119639" y="-656888"/>
            <a:ext cx="3423115" cy="2203826"/>
            <a:chOff x="-771975" y="-334431"/>
            <a:chExt cx="3423115" cy="2203826"/>
          </a:xfrm>
        </p:grpSpPr>
        <p:pic>
          <p:nvPicPr>
            <p:cNvPr id="6" name="Google Shape;1382;p68">
              <a:extLst>
                <a:ext uri="{FF2B5EF4-FFF2-40B4-BE49-F238E27FC236}">
                  <a16:creationId xmlns:a16="http://schemas.microsoft.com/office/drawing/2014/main" id="{CB2C2170-4E05-6230-991F-0BD1041FD6F6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234352">
              <a:off x="-771975" y="-334431"/>
              <a:ext cx="3423115" cy="9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386;p68">
              <a:extLst>
                <a:ext uri="{FF2B5EF4-FFF2-40B4-BE49-F238E27FC236}">
                  <a16:creationId xmlns:a16="http://schemas.microsoft.com/office/drawing/2014/main" id="{476EA110-BC6A-ABAF-7536-D453F36CF98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187284">
              <a:off x="104123" y="-222065"/>
              <a:ext cx="814657" cy="20914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387;p68">
              <a:extLst>
                <a:ext uri="{FF2B5EF4-FFF2-40B4-BE49-F238E27FC236}">
                  <a16:creationId xmlns:a16="http://schemas.microsoft.com/office/drawing/2014/main" id="{42F8749F-50B7-1FC5-2599-2AAB4FDE1CD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160074">
              <a:off x="680893" y="279030"/>
              <a:ext cx="1595250" cy="1496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742;p47">
            <a:extLst>
              <a:ext uri="{FF2B5EF4-FFF2-40B4-BE49-F238E27FC236}">
                <a16:creationId xmlns:a16="http://schemas.microsoft.com/office/drawing/2014/main" id="{4A5685BF-899D-113C-EDB7-47652E10E2B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060347">
            <a:off x="-926470" y="3563781"/>
            <a:ext cx="2278915" cy="252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84;p68">
            <a:extLst>
              <a:ext uri="{FF2B5EF4-FFF2-40B4-BE49-F238E27FC236}">
                <a16:creationId xmlns:a16="http://schemas.microsoft.com/office/drawing/2014/main" id="{F54E5076-D0E7-78A8-6221-AE4A63788B8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17195">
            <a:off x="7549019" y="-137599"/>
            <a:ext cx="2055681" cy="131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83;p68">
            <a:extLst>
              <a:ext uri="{FF2B5EF4-FFF2-40B4-BE49-F238E27FC236}">
                <a16:creationId xmlns:a16="http://schemas.microsoft.com/office/drawing/2014/main" id="{ADDCE34A-702B-CA60-537F-58C874416D3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69588"/>
          <a:stretch/>
        </p:blipFill>
        <p:spPr>
          <a:xfrm>
            <a:off x="8177502" y="1602588"/>
            <a:ext cx="1040051" cy="40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4;p40">
            <a:extLst>
              <a:ext uri="{FF2B5EF4-FFF2-40B4-BE49-F238E27FC236}">
                <a16:creationId xmlns:a16="http://schemas.microsoft.com/office/drawing/2014/main" id="{593BACA2-6F0F-1486-4B46-73C9CC2676D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r="29527"/>
          <a:stretch/>
        </p:blipFill>
        <p:spPr>
          <a:xfrm>
            <a:off x="7666845" y="821151"/>
            <a:ext cx="1847309" cy="1998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493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>
          <a:extLst>
            <a:ext uri="{FF2B5EF4-FFF2-40B4-BE49-F238E27FC236}">
              <a16:creationId xmlns:a16="http://schemas.microsoft.com/office/drawing/2014/main" id="{E7921353-0DE3-B5D5-9664-2050B52A9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70;p68">
            <a:extLst>
              <a:ext uri="{FF2B5EF4-FFF2-40B4-BE49-F238E27FC236}">
                <a16:creationId xmlns:a16="http://schemas.microsoft.com/office/drawing/2014/main" id="{7FD071E8-B4BC-60A4-CC79-0D75DD88B131}"/>
              </a:ext>
            </a:extLst>
          </p:cNvPr>
          <p:cNvSpPr/>
          <p:nvPr/>
        </p:nvSpPr>
        <p:spPr>
          <a:xfrm>
            <a:off x="636750" y="1405595"/>
            <a:ext cx="7870500" cy="3504608"/>
          </a:xfrm>
          <a:prstGeom prst="roundRect">
            <a:avLst>
              <a:gd name="adj" fmla="val 16667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1167" name="Google Shape;1167;p61">
            <a:extLst>
              <a:ext uri="{FF2B5EF4-FFF2-40B4-BE49-F238E27FC236}">
                <a16:creationId xmlns:a16="http://schemas.microsoft.com/office/drawing/2014/main" id="{9F1462CF-F1B4-941A-9A4C-E66656312B65}"/>
              </a:ext>
            </a:extLst>
          </p:cNvPr>
          <p:cNvSpPr/>
          <p:nvPr/>
        </p:nvSpPr>
        <p:spPr>
          <a:xfrm>
            <a:off x="636750" y="445025"/>
            <a:ext cx="7870500" cy="572700"/>
          </a:xfrm>
          <a:prstGeom prst="roundRect">
            <a:avLst>
              <a:gd name="adj" fmla="val 16667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1168" name="Google Shape;1168;p61">
            <a:extLst>
              <a:ext uri="{FF2B5EF4-FFF2-40B4-BE49-F238E27FC236}">
                <a16:creationId xmlns:a16="http://schemas.microsoft.com/office/drawing/2014/main" id="{F0D7FEC4-B60C-3116-9416-8CA2E433ED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Impact on animal behaviour</a:t>
            </a:r>
            <a:endParaRPr lang="en-GB" noProof="0" dirty="0">
              <a:solidFill>
                <a:schemeClr val="dk1"/>
              </a:solidFill>
            </a:endParaRPr>
          </a:p>
        </p:txBody>
      </p:sp>
      <p:pic>
        <p:nvPicPr>
          <p:cNvPr id="1178" name="Google Shape;1178;p61">
            <a:extLst>
              <a:ext uri="{FF2B5EF4-FFF2-40B4-BE49-F238E27FC236}">
                <a16:creationId xmlns:a16="http://schemas.microsoft.com/office/drawing/2014/main" id="{EEAC83ED-FE23-7D6F-0F29-035C3A08AA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6327" y="3490844"/>
            <a:ext cx="2315346" cy="220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61">
            <a:extLst>
              <a:ext uri="{FF2B5EF4-FFF2-40B4-BE49-F238E27FC236}">
                <a16:creationId xmlns:a16="http://schemas.microsoft.com/office/drawing/2014/main" id="{8BD429E1-C4A3-E647-CB3A-D405241DA7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65313" b="29908"/>
          <a:stretch/>
        </p:blipFill>
        <p:spPr>
          <a:xfrm>
            <a:off x="8083942" y="2417474"/>
            <a:ext cx="1186225" cy="282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61">
            <a:extLst>
              <a:ext uri="{FF2B5EF4-FFF2-40B4-BE49-F238E27FC236}">
                <a16:creationId xmlns:a16="http://schemas.microsoft.com/office/drawing/2014/main" id="{C8E89681-6FB4-477E-67A9-566C61DCD9C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963193">
            <a:off x="558804" y="-1049560"/>
            <a:ext cx="611531" cy="204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61">
            <a:extLst>
              <a:ext uri="{FF2B5EF4-FFF2-40B4-BE49-F238E27FC236}">
                <a16:creationId xmlns:a16="http://schemas.microsoft.com/office/drawing/2014/main" id="{C8448476-9E29-B74C-765B-47219163E11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6228" b="12747"/>
          <a:stretch/>
        </p:blipFill>
        <p:spPr>
          <a:xfrm rot="10800000">
            <a:off x="8083938" y="-67100"/>
            <a:ext cx="1218574" cy="2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61">
            <a:extLst>
              <a:ext uri="{FF2B5EF4-FFF2-40B4-BE49-F238E27FC236}">
                <a16:creationId xmlns:a16="http://schemas.microsoft.com/office/drawing/2014/main" id="{F28A4D83-52E6-E53C-B226-17EBAF52661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1091" t="21722"/>
          <a:stretch/>
        </p:blipFill>
        <p:spPr>
          <a:xfrm>
            <a:off x="-194875" y="-133350"/>
            <a:ext cx="1332924" cy="5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61">
            <a:extLst>
              <a:ext uri="{FF2B5EF4-FFF2-40B4-BE49-F238E27FC236}">
                <a16:creationId xmlns:a16="http://schemas.microsoft.com/office/drawing/2014/main" id="{5098BCC1-6E37-69AE-645F-B0C34BDBF98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15711"/>
          <a:stretch/>
        </p:blipFill>
        <p:spPr>
          <a:xfrm>
            <a:off x="-160512" y="-287725"/>
            <a:ext cx="2995177" cy="8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61">
            <a:extLst>
              <a:ext uri="{FF2B5EF4-FFF2-40B4-BE49-F238E27FC236}">
                <a16:creationId xmlns:a16="http://schemas.microsoft.com/office/drawing/2014/main" id="{51D7950A-82B4-D7A9-094F-1D1482686F3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646693">
            <a:off x="-490776" y="1915003"/>
            <a:ext cx="729704" cy="1873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61">
            <a:extLst>
              <a:ext uri="{FF2B5EF4-FFF2-40B4-BE49-F238E27FC236}">
                <a16:creationId xmlns:a16="http://schemas.microsoft.com/office/drawing/2014/main" id="{6F0A8FE1-2E76-89A9-0500-65F6D150275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8725" b="16867"/>
          <a:stretch/>
        </p:blipFill>
        <p:spPr>
          <a:xfrm rot="5819833">
            <a:off x="-693350" y="283114"/>
            <a:ext cx="1958441" cy="94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61">
            <a:extLst>
              <a:ext uri="{FF2B5EF4-FFF2-40B4-BE49-F238E27FC236}">
                <a16:creationId xmlns:a16="http://schemas.microsoft.com/office/drawing/2014/main" id="{CA924E36-22A8-C659-650B-19E5D9E7946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906438" y="2697025"/>
            <a:ext cx="1378678" cy="255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61">
            <a:extLst>
              <a:ext uri="{FF2B5EF4-FFF2-40B4-BE49-F238E27FC236}">
                <a16:creationId xmlns:a16="http://schemas.microsoft.com/office/drawing/2014/main" id="{B63F37C2-6092-1537-567C-F0B3BA44C78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4127498">
            <a:off x="-2361" y="4319023"/>
            <a:ext cx="1091057" cy="7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61">
            <a:extLst>
              <a:ext uri="{FF2B5EF4-FFF2-40B4-BE49-F238E27FC236}">
                <a16:creationId xmlns:a16="http://schemas.microsoft.com/office/drawing/2014/main" id="{EF81AD60-FDC5-31F2-F178-6FDD709B25A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4430044">
            <a:off x="-788137" y="4114407"/>
            <a:ext cx="1428852" cy="8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F0CFA-6529-17BE-36EE-A85454F2AFB7}"/>
              </a:ext>
            </a:extLst>
          </p:cNvPr>
          <p:cNvSpPr txBox="1">
            <a:spLocks/>
          </p:cNvSpPr>
          <p:nvPr/>
        </p:nvSpPr>
        <p:spPr>
          <a:xfrm>
            <a:off x="720000" y="1461025"/>
            <a:ext cx="7704000" cy="34159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noProof="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Before this paper, scientists believed that true cooperation among animals was rare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 noProof="0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noProof="0" dirty="0">
                <a:solidFill>
                  <a:schemeClr val="accent1"/>
                </a:solidFill>
                <a:latin typeface="Assistant" pitchFamily="2" charset="-79"/>
                <a:cs typeface="Assistant" pitchFamily="2" charset="-79"/>
              </a:rPr>
              <a:t>Altruistic behaviour: </a:t>
            </a:r>
            <a:r>
              <a:rPr lang="en-GB" sz="2000" noProof="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one animal helps another at a cost to itself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 noProof="0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noProof="0" dirty="0">
                <a:solidFill>
                  <a:schemeClr val="accent1"/>
                </a:solidFill>
                <a:latin typeface="Assistant" pitchFamily="2" charset="-79"/>
                <a:cs typeface="Assistant" pitchFamily="2" charset="-79"/>
              </a:rPr>
              <a:t>Reciprocal altruism:</a:t>
            </a:r>
            <a:r>
              <a:rPr lang="en-GB" sz="2000" b="1" noProof="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2000" noProof="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Cooperation </a:t>
            </a:r>
            <a:r>
              <a:rPr lang="en-GB" sz="2000" b="1" noProof="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naturally emerge </a:t>
            </a:r>
            <a:r>
              <a:rPr lang="en-GB" sz="2000" noProof="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in </a:t>
            </a:r>
            <a:br>
              <a:rPr lang="en-GB" sz="2000" noProof="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</a:br>
            <a:r>
              <a:rPr lang="en-GB" sz="2000" noProof="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			repeated interactions</a:t>
            </a:r>
            <a:endParaRPr lang="en-GB" sz="2000" b="1" noProof="0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noProof="0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3340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>
          <a:extLst>
            <a:ext uri="{FF2B5EF4-FFF2-40B4-BE49-F238E27FC236}">
              <a16:creationId xmlns:a16="http://schemas.microsoft.com/office/drawing/2014/main" id="{D213E911-83C7-649E-0759-C3940E235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7">
            <a:extLst>
              <a:ext uri="{FF2B5EF4-FFF2-40B4-BE49-F238E27FC236}">
                <a16:creationId xmlns:a16="http://schemas.microsoft.com/office/drawing/2014/main" id="{0EB7C46E-FBFB-1EC8-0E28-6B69D1089634}"/>
              </a:ext>
            </a:extLst>
          </p:cNvPr>
          <p:cNvSpPr/>
          <p:nvPr/>
        </p:nvSpPr>
        <p:spPr>
          <a:xfrm>
            <a:off x="3998242" y="610673"/>
            <a:ext cx="423448" cy="133449"/>
          </a:xfrm>
          <a:custGeom>
            <a:avLst/>
            <a:gdLst/>
            <a:ahLst/>
            <a:cxnLst/>
            <a:rect l="l" t="t" r="r" b="b"/>
            <a:pathLst>
              <a:path w="3817" h="1248" extrusionOk="0">
                <a:moveTo>
                  <a:pt x="1911" y="1"/>
                </a:moveTo>
                <a:cubicBezTo>
                  <a:pt x="1689" y="1"/>
                  <a:pt x="1624" y="197"/>
                  <a:pt x="1472" y="319"/>
                </a:cubicBezTo>
                <a:cubicBezTo>
                  <a:pt x="1473" y="319"/>
                  <a:pt x="1473" y="318"/>
                  <a:pt x="1473" y="318"/>
                </a:cubicBezTo>
                <a:cubicBezTo>
                  <a:pt x="1483" y="318"/>
                  <a:pt x="850" y="670"/>
                  <a:pt x="1045" y="721"/>
                </a:cubicBezTo>
                <a:cubicBezTo>
                  <a:pt x="924" y="693"/>
                  <a:pt x="796" y="678"/>
                  <a:pt x="668" y="678"/>
                </a:cubicBezTo>
                <a:cubicBezTo>
                  <a:pt x="559" y="678"/>
                  <a:pt x="449" y="689"/>
                  <a:pt x="343" y="712"/>
                </a:cubicBezTo>
                <a:cubicBezTo>
                  <a:pt x="240" y="721"/>
                  <a:pt x="146" y="755"/>
                  <a:pt x="86" y="832"/>
                </a:cubicBezTo>
                <a:cubicBezTo>
                  <a:pt x="18" y="892"/>
                  <a:pt x="1" y="1012"/>
                  <a:pt x="61" y="1089"/>
                </a:cubicBezTo>
                <a:cubicBezTo>
                  <a:pt x="112" y="1140"/>
                  <a:pt x="206" y="1148"/>
                  <a:pt x="275" y="1157"/>
                </a:cubicBezTo>
                <a:cubicBezTo>
                  <a:pt x="935" y="1219"/>
                  <a:pt x="1595" y="1248"/>
                  <a:pt x="2252" y="1248"/>
                </a:cubicBezTo>
                <a:cubicBezTo>
                  <a:pt x="2592" y="1248"/>
                  <a:pt x="2931" y="1240"/>
                  <a:pt x="3269" y="1225"/>
                </a:cubicBezTo>
                <a:cubicBezTo>
                  <a:pt x="3466" y="1217"/>
                  <a:pt x="3679" y="1191"/>
                  <a:pt x="3816" y="1063"/>
                </a:cubicBezTo>
                <a:cubicBezTo>
                  <a:pt x="3645" y="910"/>
                  <a:pt x="3422" y="823"/>
                  <a:pt x="3199" y="823"/>
                </a:cubicBezTo>
                <a:cubicBezTo>
                  <a:pt x="3110" y="823"/>
                  <a:pt x="3021" y="837"/>
                  <a:pt x="2935" y="866"/>
                </a:cubicBezTo>
                <a:cubicBezTo>
                  <a:pt x="2890" y="647"/>
                  <a:pt x="2671" y="481"/>
                  <a:pt x="2449" y="481"/>
                </a:cubicBezTo>
                <a:cubicBezTo>
                  <a:pt x="2420" y="481"/>
                  <a:pt x="2391" y="484"/>
                  <a:pt x="2362" y="490"/>
                </a:cubicBezTo>
                <a:cubicBezTo>
                  <a:pt x="2388" y="276"/>
                  <a:pt x="2217" y="53"/>
                  <a:pt x="2003" y="11"/>
                </a:cubicBezTo>
                <a:cubicBezTo>
                  <a:pt x="1969" y="4"/>
                  <a:pt x="1939" y="1"/>
                  <a:pt x="19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4" name="Google Shape;1034;p57">
            <a:extLst>
              <a:ext uri="{FF2B5EF4-FFF2-40B4-BE49-F238E27FC236}">
                <a16:creationId xmlns:a16="http://schemas.microsoft.com/office/drawing/2014/main" id="{891A1484-591B-4837-191D-ECB2E4A2B2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722" y="1413050"/>
            <a:ext cx="584685" cy="4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57">
            <a:extLst>
              <a:ext uri="{FF2B5EF4-FFF2-40B4-BE49-F238E27FC236}">
                <a16:creationId xmlns:a16="http://schemas.microsoft.com/office/drawing/2014/main" id="{C26A26C9-0B2A-9C08-404A-9857AF79166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9972" y="3549457"/>
            <a:ext cx="477850" cy="43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7">
            <a:extLst>
              <a:ext uri="{FF2B5EF4-FFF2-40B4-BE49-F238E27FC236}">
                <a16:creationId xmlns:a16="http://schemas.microsoft.com/office/drawing/2014/main" id="{6DE9FFB8-EEFA-72D2-AE4D-82B955527DE1}"/>
              </a:ext>
            </a:extLst>
          </p:cNvPr>
          <p:cNvSpPr/>
          <p:nvPr/>
        </p:nvSpPr>
        <p:spPr>
          <a:xfrm rot="-507694" flipH="1">
            <a:off x="460253" y="3368651"/>
            <a:ext cx="697080" cy="292299"/>
          </a:xfrm>
          <a:custGeom>
            <a:avLst/>
            <a:gdLst/>
            <a:ahLst/>
            <a:cxnLst/>
            <a:rect l="l" t="t" r="r" b="b"/>
            <a:pathLst>
              <a:path w="2876" h="1203" extrusionOk="0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7" name="Google Shape;1037;p57">
            <a:extLst>
              <a:ext uri="{FF2B5EF4-FFF2-40B4-BE49-F238E27FC236}">
                <a16:creationId xmlns:a16="http://schemas.microsoft.com/office/drawing/2014/main" id="{C9A8F097-BCE8-BA00-FB51-ED801134E90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56272">
            <a:off x="4243884" y="1252837"/>
            <a:ext cx="351550" cy="3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037;p57">
            <a:extLst>
              <a:ext uri="{FF2B5EF4-FFF2-40B4-BE49-F238E27FC236}">
                <a16:creationId xmlns:a16="http://schemas.microsoft.com/office/drawing/2014/main" id="{3C47882C-7AC2-982E-0528-166173B1EBD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76030">
            <a:off x="5564307" y="1293717"/>
            <a:ext cx="639136" cy="48458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036;p57">
            <a:extLst>
              <a:ext uri="{FF2B5EF4-FFF2-40B4-BE49-F238E27FC236}">
                <a16:creationId xmlns:a16="http://schemas.microsoft.com/office/drawing/2014/main" id="{2F04A994-3255-0AD4-6F19-14ABCFA8221E}"/>
              </a:ext>
            </a:extLst>
          </p:cNvPr>
          <p:cNvSpPr/>
          <p:nvPr/>
        </p:nvSpPr>
        <p:spPr>
          <a:xfrm rot="-507694" flipH="1">
            <a:off x="8284518" y="2375103"/>
            <a:ext cx="697080" cy="292299"/>
          </a:xfrm>
          <a:custGeom>
            <a:avLst/>
            <a:gdLst/>
            <a:ahLst/>
            <a:cxnLst/>
            <a:rect l="l" t="t" r="r" b="b"/>
            <a:pathLst>
              <a:path w="2876" h="1203" extrusionOk="0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1035;p57">
            <a:extLst>
              <a:ext uri="{FF2B5EF4-FFF2-40B4-BE49-F238E27FC236}">
                <a16:creationId xmlns:a16="http://schemas.microsoft.com/office/drawing/2014/main" id="{22609368-9142-0114-AEC8-85E202FA74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760435">
            <a:off x="5595228" y="2970250"/>
            <a:ext cx="477850" cy="4355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DD1DFED-D484-26A8-8591-C6E96B21440F}"/>
              </a:ext>
            </a:extLst>
          </p:cNvPr>
          <p:cNvGrpSpPr/>
          <p:nvPr/>
        </p:nvGrpSpPr>
        <p:grpSpPr>
          <a:xfrm>
            <a:off x="166321" y="116229"/>
            <a:ext cx="3093167" cy="2929572"/>
            <a:chOff x="166321" y="116229"/>
            <a:chExt cx="3093167" cy="2929572"/>
          </a:xfrm>
        </p:grpSpPr>
        <p:sp>
          <p:nvSpPr>
            <p:cNvPr id="16" name="Google Shape;1024;p57">
              <a:extLst>
                <a:ext uri="{FF2B5EF4-FFF2-40B4-BE49-F238E27FC236}">
                  <a16:creationId xmlns:a16="http://schemas.microsoft.com/office/drawing/2014/main" id="{5FEEACDA-5FD4-9CA4-4D96-F4341CBC29BE}"/>
                </a:ext>
              </a:extLst>
            </p:cNvPr>
            <p:cNvSpPr txBox="1">
              <a:spLocks/>
            </p:cNvSpPr>
            <p:nvPr/>
          </p:nvSpPr>
          <p:spPr>
            <a:xfrm>
              <a:off x="697362" y="2662727"/>
              <a:ext cx="2031084" cy="383074"/>
            </a:xfrm>
            <a:prstGeom prst="rect">
              <a:avLst/>
            </a:prstGeom>
            <a:noFill/>
            <a:ln>
              <a:noFill/>
            </a:ln>
            <a:effectLst>
              <a:outerShdw dist="28575" dir="81000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0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9pPr>
            </a:lstStyle>
            <a:p>
              <a:pPr marL="0" indent="0"/>
              <a:r>
                <a:rPr lang="en-GB" dirty="0"/>
                <a:t>Vampire bats sharing food</a:t>
              </a:r>
            </a:p>
          </p:txBody>
        </p:sp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360CF3E4-8B11-0380-2F19-C4FE31468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321" y="116229"/>
              <a:ext cx="3093167" cy="207749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Google Shape;1032;p57">
              <a:extLst>
                <a:ext uri="{FF2B5EF4-FFF2-40B4-BE49-F238E27FC236}">
                  <a16:creationId xmlns:a16="http://schemas.microsoft.com/office/drawing/2014/main" id="{773EE52E-01FE-A42A-2E49-265A99FFA707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21288463">
              <a:off x="344727" y="249034"/>
              <a:ext cx="658420" cy="6533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963052-6AA2-63F4-0018-2D9F7991E884}"/>
              </a:ext>
            </a:extLst>
          </p:cNvPr>
          <p:cNvGrpSpPr/>
          <p:nvPr/>
        </p:nvGrpSpPr>
        <p:grpSpPr>
          <a:xfrm>
            <a:off x="2626098" y="2056758"/>
            <a:ext cx="3891803" cy="2948586"/>
            <a:chOff x="2626098" y="2056758"/>
            <a:chExt cx="3891803" cy="2948586"/>
          </a:xfrm>
        </p:grpSpPr>
        <p:pic>
          <p:nvPicPr>
            <p:cNvPr id="31" name="Picture 8" descr="Scientists Find First Evidence That Groups of Apes Cooperate - The New York  Times">
              <a:extLst>
                <a:ext uri="{FF2B5EF4-FFF2-40B4-BE49-F238E27FC236}">
                  <a16:creationId xmlns:a16="http://schemas.microsoft.com/office/drawing/2014/main" id="{F48B0169-00CB-C962-0B56-49488F4B31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6269" y="2056758"/>
              <a:ext cx="3393787" cy="226252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Google Shape;1024;p57">
              <a:extLst>
                <a:ext uri="{FF2B5EF4-FFF2-40B4-BE49-F238E27FC236}">
                  <a16:creationId xmlns:a16="http://schemas.microsoft.com/office/drawing/2014/main" id="{9D3DB8BC-180E-244B-672D-6E211B0075DD}"/>
                </a:ext>
              </a:extLst>
            </p:cNvPr>
            <p:cNvSpPr txBox="1">
              <a:spLocks/>
            </p:cNvSpPr>
            <p:nvPr/>
          </p:nvSpPr>
          <p:spPr>
            <a:xfrm>
              <a:off x="2626098" y="4479804"/>
              <a:ext cx="3891803" cy="525540"/>
            </a:xfrm>
            <a:prstGeom prst="rect">
              <a:avLst/>
            </a:prstGeom>
            <a:noFill/>
            <a:ln>
              <a:noFill/>
            </a:ln>
            <a:effectLst>
              <a:outerShdw dist="28575" dir="81000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0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9pPr>
            </a:lstStyle>
            <a:p>
              <a:pPr marL="0" indent="0"/>
              <a:r>
                <a:rPr lang="en-GB" dirty="0"/>
                <a:t>Primates forming alliance</a:t>
              </a:r>
            </a:p>
          </p:txBody>
        </p:sp>
      </p:grpSp>
      <p:pic>
        <p:nvPicPr>
          <p:cNvPr id="34" name="Google Shape;882;p53">
            <a:extLst>
              <a:ext uri="{FF2B5EF4-FFF2-40B4-BE49-F238E27FC236}">
                <a16:creationId xmlns:a16="http://schemas.microsoft.com/office/drawing/2014/main" id="{A62E65BE-862D-8810-B181-993ECBEDFAE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r="13096" b="26199"/>
          <a:stretch/>
        </p:blipFill>
        <p:spPr>
          <a:xfrm>
            <a:off x="6520547" y="4319282"/>
            <a:ext cx="4957525" cy="9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742;p47">
            <a:extLst>
              <a:ext uri="{FF2B5EF4-FFF2-40B4-BE49-F238E27FC236}">
                <a16:creationId xmlns:a16="http://schemas.microsoft.com/office/drawing/2014/main" id="{BF73C3E6-E6E6-B9C1-C4E2-A1117550FF4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103189">
            <a:off x="-330665" y="3088358"/>
            <a:ext cx="2278915" cy="2522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96CDD6B8-AFA2-3B35-9A3A-89E13705B44E}"/>
              </a:ext>
            </a:extLst>
          </p:cNvPr>
          <p:cNvGrpSpPr/>
          <p:nvPr/>
        </p:nvGrpSpPr>
        <p:grpSpPr>
          <a:xfrm>
            <a:off x="5583893" y="116229"/>
            <a:ext cx="3393786" cy="2994248"/>
            <a:chOff x="5583893" y="116229"/>
            <a:chExt cx="3393786" cy="2994248"/>
          </a:xfrm>
        </p:grpSpPr>
        <p:pic>
          <p:nvPicPr>
            <p:cNvPr id="29" name="Picture 6" descr="Cleaner Fish Make Other Reef Fish Smarter | IFLScience">
              <a:extLst>
                <a:ext uri="{FF2B5EF4-FFF2-40B4-BE49-F238E27FC236}">
                  <a16:creationId xmlns:a16="http://schemas.microsoft.com/office/drawing/2014/main" id="{ABD1743F-F018-8EBF-C1DE-AA373A1F4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893" y="116229"/>
              <a:ext cx="3393786" cy="190841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Google Shape;1042;p57">
              <a:extLst>
                <a:ext uri="{FF2B5EF4-FFF2-40B4-BE49-F238E27FC236}">
                  <a16:creationId xmlns:a16="http://schemas.microsoft.com/office/drawing/2014/main" id="{5165E743-6302-FF1C-B0E7-120D8F7F4753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7917" flipH="1">
              <a:off x="8167385" y="335108"/>
              <a:ext cx="694172" cy="6845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1024;p57">
              <a:extLst>
                <a:ext uri="{FF2B5EF4-FFF2-40B4-BE49-F238E27FC236}">
                  <a16:creationId xmlns:a16="http://schemas.microsoft.com/office/drawing/2014/main" id="{3AF5F8D1-BACB-961F-18CB-6BFA7FD7EDC6}"/>
                </a:ext>
              </a:extLst>
            </p:cNvPr>
            <p:cNvSpPr txBox="1">
              <a:spLocks/>
            </p:cNvSpPr>
            <p:nvPr/>
          </p:nvSpPr>
          <p:spPr>
            <a:xfrm>
              <a:off x="6140881" y="2727403"/>
              <a:ext cx="2693881" cy="383074"/>
            </a:xfrm>
            <a:prstGeom prst="rect">
              <a:avLst/>
            </a:prstGeom>
            <a:noFill/>
            <a:ln>
              <a:noFill/>
            </a:ln>
            <a:effectLst>
              <a:outerShdw dist="28575" dir="81000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0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Permanent Marker"/>
                <a:buNone/>
                <a:defRPr sz="2400" b="0" i="0" u="none" strike="noStrike" cap="none">
                  <a:solidFill>
                    <a:schemeClr val="dk1"/>
                  </a:solidFill>
                  <a:latin typeface="Permanent Marker"/>
                  <a:ea typeface="Permanent Marker"/>
                  <a:cs typeface="Permanent Marker"/>
                  <a:sym typeface="Permanent Marker"/>
                </a:defRPr>
              </a:lvl9pPr>
            </a:lstStyle>
            <a:p>
              <a:pPr marL="0" indent="0"/>
              <a:r>
                <a:rPr lang="en-GB" dirty="0"/>
                <a:t>Fish cleaning parasites off other fish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679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E7D84-0240-6712-1DF1-DB58AEA6F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73;p68">
            <a:extLst>
              <a:ext uri="{FF2B5EF4-FFF2-40B4-BE49-F238E27FC236}">
                <a16:creationId xmlns:a16="http://schemas.microsoft.com/office/drawing/2014/main" id="{4CBBE072-C4A1-85FF-7628-E7F6D546DDB0}"/>
              </a:ext>
            </a:extLst>
          </p:cNvPr>
          <p:cNvSpPr/>
          <p:nvPr/>
        </p:nvSpPr>
        <p:spPr>
          <a:xfrm>
            <a:off x="636750" y="445025"/>
            <a:ext cx="7870500" cy="572700"/>
          </a:xfrm>
          <a:prstGeom prst="roundRect">
            <a:avLst>
              <a:gd name="adj" fmla="val 16667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EAE2C-DD71-3BEA-FF89-5E1AD132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Authors &amp; Related Work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14DC2B-50A1-F51D-DA74-E3D8A1F193E6}"/>
              </a:ext>
            </a:extLst>
          </p:cNvPr>
          <p:cNvGrpSpPr/>
          <p:nvPr/>
        </p:nvGrpSpPr>
        <p:grpSpPr>
          <a:xfrm>
            <a:off x="-1119639" y="-656888"/>
            <a:ext cx="3423115" cy="2203826"/>
            <a:chOff x="-771975" y="-334431"/>
            <a:chExt cx="3423115" cy="2203826"/>
          </a:xfrm>
        </p:grpSpPr>
        <p:pic>
          <p:nvPicPr>
            <p:cNvPr id="6" name="Google Shape;1382;p68">
              <a:extLst>
                <a:ext uri="{FF2B5EF4-FFF2-40B4-BE49-F238E27FC236}">
                  <a16:creationId xmlns:a16="http://schemas.microsoft.com/office/drawing/2014/main" id="{EC2C7701-962B-8BF7-D378-E2C2D834C09E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234352">
              <a:off x="-771975" y="-334431"/>
              <a:ext cx="3423115" cy="9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386;p68">
              <a:extLst>
                <a:ext uri="{FF2B5EF4-FFF2-40B4-BE49-F238E27FC236}">
                  <a16:creationId xmlns:a16="http://schemas.microsoft.com/office/drawing/2014/main" id="{CE25E97A-AF9E-2C47-B7EB-5E8DAC7A1BA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187284">
              <a:off x="104123" y="-222065"/>
              <a:ext cx="814657" cy="20914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387;p68">
              <a:extLst>
                <a:ext uri="{FF2B5EF4-FFF2-40B4-BE49-F238E27FC236}">
                  <a16:creationId xmlns:a16="http://schemas.microsoft.com/office/drawing/2014/main" id="{0C59DC47-31C5-0CDF-1EB1-6C208CC8B42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160074">
              <a:off x="680893" y="279030"/>
              <a:ext cx="1595250" cy="1496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Google Shape;1384;p68">
            <a:extLst>
              <a:ext uri="{FF2B5EF4-FFF2-40B4-BE49-F238E27FC236}">
                <a16:creationId xmlns:a16="http://schemas.microsoft.com/office/drawing/2014/main" id="{E19C9A88-0FCF-B93F-EE0B-247FCC3342E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17195">
            <a:off x="7549019" y="-137599"/>
            <a:ext cx="2055681" cy="131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83;p68">
            <a:extLst>
              <a:ext uri="{FF2B5EF4-FFF2-40B4-BE49-F238E27FC236}">
                <a16:creationId xmlns:a16="http://schemas.microsoft.com/office/drawing/2014/main" id="{3FD1415E-2A98-F475-F9A6-561AAA9414D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69588"/>
          <a:stretch/>
        </p:blipFill>
        <p:spPr>
          <a:xfrm>
            <a:off x="8177501" y="1533922"/>
            <a:ext cx="1040051" cy="402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33;p42">
            <a:extLst>
              <a:ext uri="{FF2B5EF4-FFF2-40B4-BE49-F238E27FC236}">
                <a16:creationId xmlns:a16="http://schemas.microsoft.com/office/drawing/2014/main" id="{82DB0C2E-336D-FB47-C667-287123F4D3DD}"/>
              </a:ext>
            </a:extLst>
          </p:cNvPr>
          <p:cNvSpPr txBox="1">
            <a:spLocks/>
          </p:cNvSpPr>
          <p:nvPr/>
        </p:nvSpPr>
        <p:spPr>
          <a:xfrm>
            <a:off x="2363022" y="1653202"/>
            <a:ext cx="6267412" cy="1253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Political Scientist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Continued his work in </a:t>
            </a:r>
            <a:r>
              <a:rPr lang="en-GB" sz="1600" i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“The Evolution of Cooperation (1984)”</a:t>
            </a:r>
            <a:endParaRPr lang="en-GB" sz="1600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Expanding to human societies, international politics, and computer science</a:t>
            </a:r>
          </a:p>
        </p:txBody>
      </p:sp>
      <p:grpSp>
        <p:nvGrpSpPr>
          <p:cNvPr id="18" name="Google Shape;638;p42">
            <a:extLst>
              <a:ext uri="{FF2B5EF4-FFF2-40B4-BE49-F238E27FC236}">
                <a16:creationId xmlns:a16="http://schemas.microsoft.com/office/drawing/2014/main" id="{D4097AEC-5680-07CA-1FD4-909230C4EBB8}"/>
              </a:ext>
            </a:extLst>
          </p:cNvPr>
          <p:cNvGrpSpPr/>
          <p:nvPr/>
        </p:nvGrpSpPr>
        <p:grpSpPr>
          <a:xfrm>
            <a:off x="788756" y="1292039"/>
            <a:ext cx="1436007" cy="1436007"/>
            <a:chOff x="1168475" y="253275"/>
            <a:chExt cx="448500" cy="448500"/>
          </a:xfrm>
        </p:grpSpPr>
        <p:sp>
          <p:nvSpPr>
            <p:cNvPr id="19" name="Google Shape;639;p42">
              <a:extLst>
                <a:ext uri="{FF2B5EF4-FFF2-40B4-BE49-F238E27FC236}">
                  <a16:creationId xmlns:a16="http://schemas.microsoft.com/office/drawing/2014/main" id="{921EEB76-C877-2D50-967A-A1D3356F5754}"/>
                </a:ext>
              </a:extLst>
            </p:cNvPr>
            <p:cNvSpPr/>
            <p:nvPr/>
          </p:nvSpPr>
          <p:spPr>
            <a:xfrm>
              <a:off x="1168475" y="253275"/>
              <a:ext cx="448500" cy="448500"/>
            </a:xfrm>
            <a:prstGeom prst="ellipse">
              <a:avLst/>
            </a:prstGeom>
            <a:solidFill>
              <a:srgbClr val="FFFFFF">
                <a:alpha val="6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0;p42">
              <a:extLst>
                <a:ext uri="{FF2B5EF4-FFF2-40B4-BE49-F238E27FC236}">
                  <a16:creationId xmlns:a16="http://schemas.microsoft.com/office/drawing/2014/main" id="{8D4674E7-58C2-4458-88D9-73A91E90DE3E}"/>
                </a:ext>
              </a:extLst>
            </p:cNvPr>
            <p:cNvSpPr/>
            <p:nvPr/>
          </p:nvSpPr>
          <p:spPr>
            <a:xfrm>
              <a:off x="1281275" y="366075"/>
              <a:ext cx="222900" cy="222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Google Shape;641;p42">
            <a:extLst>
              <a:ext uri="{FF2B5EF4-FFF2-40B4-BE49-F238E27FC236}">
                <a16:creationId xmlns:a16="http://schemas.microsoft.com/office/drawing/2014/main" id="{167A8F2D-85FF-A817-83F8-61E8D6310B3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862" y="1533922"/>
            <a:ext cx="831800" cy="873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CACEF6B9-B80A-0623-E6C5-9BF1A79FE5DD}"/>
              </a:ext>
            </a:extLst>
          </p:cNvPr>
          <p:cNvSpPr txBox="1">
            <a:spLocks/>
          </p:cNvSpPr>
          <p:nvPr/>
        </p:nvSpPr>
        <p:spPr>
          <a:xfrm>
            <a:off x="2363022" y="1214683"/>
            <a:ext cx="3038366" cy="496400"/>
          </a:xfrm>
          <a:prstGeom prst="rect">
            <a:avLst/>
          </a:prstGeom>
          <a:noFill/>
          <a:ln>
            <a:noFill/>
          </a:ln>
          <a:effectLst>
            <a:outerShdw dist="38100" dir="912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GB" sz="2400" dirty="0"/>
              <a:t>Robert Axelrod</a:t>
            </a:r>
          </a:p>
        </p:txBody>
      </p:sp>
      <p:grpSp>
        <p:nvGrpSpPr>
          <p:cNvPr id="24" name="Google Shape;635;p42">
            <a:extLst>
              <a:ext uri="{FF2B5EF4-FFF2-40B4-BE49-F238E27FC236}">
                <a16:creationId xmlns:a16="http://schemas.microsoft.com/office/drawing/2014/main" id="{B4FF90FA-5FFC-CA80-2719-A1DCA0C4A3FB}"/>
              </a:ext>
            </a:extLst>
          </p:cNvPr>
          <p:cNvGrpSpPr/>
          <p:nvPr/>
        </p:nvGrpSpPr>
        <p:grpSpPr>
          <a:xfrm>
            <a:off x="6987993" y="3337110"/>
            <a:ext cx="1436007" cy="1436007"/>
            <a:chOff x="1168475" y="253275"/>
            <a:chExt cx="448500" cy="448500"/>
          </a:xfrm>
        </p:grpSpPr>
        <p:sp>
          <p:nvSpPr>
            <p:cNvPr id="25" name="Google Shape;636;p42">
              <a:extLst>
                <a:ext uri="{FF2B5EF4-FFF2-40B4-BE49-F238E27FC236}">
                  <a16:creationId xmlns:a16="http://schemas.microsoft.com/office/drawing/2014/main" id="{1326E1D1-1D47-1AB2-0B41-3A71D2A21555}"/>
                </a:ext>
              </a:extLst>
            </p:cNvPr>
            <p:cNvSpPr/>
            <p:nvPr/>
          </p:nvSpPr>
          <p:spPr>
            <a:xfrm>
              <a:off x="1168475" y="253275"/>
              <a:ext cx="448500" cy="448500"/>
            </a:xfrm>
            <a:prstGeom prst="ellipse">
              <a:avLst/>
            </a:prstGeom>
            <a:solidFill>
              <a:srgbClr val="FFFFFF">
                <a:alpha val="6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37;p42">
              <a:extLst>
                <a:ext uri="{FF2B5EF4-FFF2-40B4-BE49-F238E27FC236}">
                  <a16:creationId xmlns:a16="http://schemas.microsoft.com/office/drawing/2014/main" id="{263FB718-5588-A1BD-2F7C-274959D97134}"/>
                </a:ext>
              </a:extLst>
            </p:cNvPr>
            <p:cNvSpPr/>
            <p:nvPr/>
          </p:nvSpPr>
          <p:spPr>
            <a:xfrm>
              <a:off x="1281275" y="366075"/>
              <a:ext cx="222900" cy="222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Google Shape;649;p42">
            <a:extLst>
              <a:ext uri="{FF2B5EF4-FFF2-40B4-BE49-F238E27FC236}">
                <a16:creationId xmlns:a16="http://schemas.microsoft.com/office/drawing/2014/main" id="{6C3AA4BE-2B75-66F7-0EED-1EAA1959983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84872" y="3678436"/>
            <a:ext cx="1147062" cy="77240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38F41C1E-B18F-8434-782A-0D9C5DA0AAEB}"/>
              </a:ext>
            </a:extLst>
          </p:cNvPr>
          <p:cNvSpPr txBox="1">
            <a:spLocks/>
          </p:cNvSpPr>
          <p:nvPr/>
        </p:nvSpPr>
        <p:spPr>
          <a:xfrm>
            <a:off x="2942500" y="3201873"/>
            <a:ext cx="3930829" cy="496400"/>
          </a:xfrm>
          <a:prstGeom prst="rect">
            <a:avLst/>
          </a:prstGeom>
          <a:noFill/>
          <a:ln>
            <a:noFill/>
          </a:ln>
          <a:effectLst>
            <a:outerShdw dist="38100" dir="912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GB" sz="2400" dirty="0"/>
              <a:t>William D. Hamilton</a:t>
            </a:r>
          </a:p>
        </p:txBody>
      </p:sp>
      <p:sp>
        <p:nvSpPr>
          <p:cNvPr id="29" name="Google Shape;633;p42">
            <a:extLst>
              <a:ext uri="{FF2B5EF4-FFF2-40B4-BE49-F238E27FC236}">
                <a16:creationId xmlns:a16="http://schemas.microsoft.com/office/drawing/2014/main" id="{B47DA668-76DE-2B5C-C9F4-829092C4CD96}"/>
              </a:ext>
            </a:extLst>
          </p:cNvPr>
          <p:cNvSpPr txBox="1">
            <a:spLocks/>
          </p:cNvSpPr>
          <p:nvPr/>
        </p:nvSpPr>
        <p:spPr>
          <a:xfrm>
            <a:off x="263047" y="3489164"/>
            <a:ext cx="6692804" cy="1253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Biologist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Famous for theory of </a:t>
            </a:r>
            <a:r>
              <a:rPr lang="en-GB" sz="1600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kin selection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Used this paper to extend evolutionary theory to </a:t>
            </a:r>
            <a:r>
              <a:rPr lang="en-GB" sz="1600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non-kin cooperation</a:t>
            </a:r>
            <a:endParaRPr lang="en-GB" sz="1600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30693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>
          <a:extLst>
            <a:ext uri="{FF2B5EF4-FFF2-40B4-BE49-F238E27FC236}">
              <a16:creationId xmlns:a16="http://schemas.microsoft.com/office/drawing/2014/main" id="{240B30EA-0DB7-5F2B-494C-5B64665F1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7">
            <a:extLst>
              <a:ext uri="{FF2B5EF4-FFF2-40B4-BE49-F238E27FC236}">
                <a16:creationId xmlns:a16="http://schemas.microsoft.com/office/drawing/2014/main" id="{CD37EBFF-D286-5FAD-050B-A4B9A38075F8}"/>
              </a:ext>
            </a:extLst>
          </p:cNvPr>
          <p:cNvSpPr/>
          <p:nvPr/>
        </p:nvSpPr>
        <p:spPr>
          <a:xfrm>
            <a:off x="713225" y="3419888"/>
            <a:ext cx="6106200" cy="572700"/>
          </a:xfrm>
          <a:prstGeom prst="roundRect">
            <a:avLst>
              <a:gd name="adj" fmla="val 16667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7">
            <a:extLst>
              <a:ext uri="{FF2B5EF4-FFF2-40B4-BE49-F238E27FC236}">
                <a16:creationId xmlns:a16="http://schemas.microsoft.com/office/drawing/2014/main" id="{A43A4212-DE48-22F0-4255-39BA4C27D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8150" y="3439538"/>
            <a:ext cx="599130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—Axelrod and Hamilton</a:t>
            </a:r>
            <a:endParaRPr dirty="0"/>
          </a:p>
        </p:txBody>
      </p:sp>
      <p:pic>
        <p:nvPicPr>
          <p:cNvPr id="736" name="Google Shape;736;p47">
            <a:extLst>
              <a:ext uri="{FF2B5EF4-FFF2-40B4-BE49-F238E27FC236}">
                <a16:creationId xmlns:a16="http://schemas.microsoft.com/office/drawing/2014/main" id="{14DDA6DC-F7A4-9C4D-7027-BA1495A82E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061"/>
          <a:stretch/>
        </p:blipFill>
        <p:spPr>
          <a:xfrm rot="9107896">
            <a:off x="6980053" y="2666502"/>
            <a:ext cx="2531224" cy="1840894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7">
            <a:extLst>
              <a:ext uri="{FF2B5EF4-FFF2-40B4-BE49-F238E27FC236}">
                <a16:creationId xmlns:a16="http://schemas.microsoft.com/office/drawing/2014/main" id="{3E3B1D52-250A-99A3-1ADB-CFFD0581CD13}"/>
              </a:ext>
            </a:extLst>
          </p:cNvPr>
          <p:cNvSpPr/>
          <p:nvPr/>
        </p:nvSpPr>
        <p:spPr>
          <a:xfrm>
            <a:off x="5200725" y="734785"/>
            <a:ext cx="423448" cy="133449"/>
          </a:xfrm>
          <a:custGeom>
            <a:avLst/>
            <a:gdLst/>
            <a:ahLst/>
            <a:cxnLst/>
            <a:rect l="l" t="t" r="r" b="b"/>
            <a:pathLst>
              <a:path w="3817" h="1248" extrusionOk="0">
                <a:moveTo>
                  <a:pt x="1911" y="1"/>
                </a:moveTo>
                <a:cubicBezTo>
                  <a:pt x="1689" y="1"/>
                  <a:pt x="1624" y="197"/>
                  <a:pt x="1472" y="319"/>
                </a:cubicBezTo>
                <a:cubicBezTo>
                  <a:pt x="1473" y="319"/>
                  <a:pt x="1473" y="318"/>
                  <a:pt x="1473" y="318"/>
                </a:cubicBezTo>
                <a:cubicBezTo>
                  <a:pt x="1483" y="318"/>
                  <a:pt x="850" y="670"/>
                  <a:pt x="1045" y="721"/>
                </a:cubicBezTo>
                <a:cubicBezTo>
                  <a:pt x="924" y="693"/>
                  <a:pt x="796" y="678"/>
                  <a:pt x="668" y="678"/>
                </a:cubicBezTo>
                <a:cubicBezTo>
                  <a:pt x="559" y="678"/>
                  <a:pt x="449" y="689"/>
                  <a:pt x="343" y="712"/>
                </a:cubicBezTo>
                <a:cubicBezTo>
                  <a:pt x="240" y="721"/>
                  <a:pt x="146" y="755"/>
                  <a:pt x="86" y="832"/>
                </a:cubicBezTo>
                <a:cubicBezTo>
                  <a:pt x="18" y="892"/>
                  <a:pt x="1" y="1012"/>
                  <a:pt x="61" y="1089"/>
                </a:cubicBezTo>
                <a:cubicBezTo>
                  <a:pt x="112" y="1140"/>
                  <a:pt x="206" y="1148"/>
                  <a:pt x="275" y="1157"/>
                </a:cubicBezTo>
                <a:cubicBezTo>
                  <a:pt x="935" y="1219"/>
                  <a:pt x="1595" y="1248"/>
                  <a:pt x="2252" y="1248"/>
                </a:cubicBezTo>
                <a:cubicBezTo>
                  <a:pt x="2592" y="1248"/>
                  <a:pt x="2931" y="1240"/>
                  <a:pt x="3269" y="1225"/>
                </a:cubicBezTo>
                <a:cubicBezTo>
                  <a:pt x="3466" y="1217"/>
                  <a:pt x="3679" y="1191"/>
                  <a:pt x="3816" y="1063"/>
                </a:cubicBezTo>
                <a:cubicBezTo>
                  <a:pt x="3645" y="910"/>
                  <a:pt x="3422" y="823"/>
                  <a:pt x="3199" y="823"/>
                </a:cubicBezTo>
                <a:cubicBezTo>
                  <a:pt x="3110" y="823"/>
                  <a:pt x="3021" y="837"/>
                  <a:pt x="2935" y="866"/>
                </a:cubicBezTo>
                <a:cubicBezTo>
                  <a:pt x="2890" y="647"/>
                  <a:pt x="2671" y="481"/>
                  <a:pt x="2449" y="481"/>
                </a:cubicBezTo>
                <a:cubicBezTo>
                  <a:pt x="2420" y="481"/>
                  <a:pt x="2391" y="484"/>
                  <a:pt x="2362" y="490"/>
                </a:cubicBezTo>
                <a:cubicBezTo>
                  <a:pt x="2388" y="276"/>
                  <a:pt x="2217" y="53"/>
                  <a:pt x="2003" y="11"/>
                </a:cubicBezTo>
                <a:cubicBezTo>
                  <a:pt x="1969" y="4"/>
                  <a:pt x="1939" y="1"/>
                  <a:pt x="19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7">
            <a:extLst>
              <a:ext uri="{FF2B5EF4-FFF2-40B4-BE49-F238E27FC236}">
                <a16:creationId xmlns:a16="http://schemas.microsoft.com/office/drawing/2014/main" id="{71B96907-5270-9887-2B21-9E3FD869F474}"/>
              </a:ext>
            </a:extLst>
          </p:cNvPr>
          <p:cNvSpPr/>
          <p:nvPr/>
        </p:nvSpPr>
        <p:spPr>
          <a:xfrm>
            <a:off x="8206225" y="2063344"/>
            <a:ext cx="584676" cy="244555"/>
          </a:xfrm>
          <a:custGeom>
            <a:avLst/>
            <a:gdLst/>
            <a:ahLst/>
            <a:cxnLst/>
            <a:rect l="l" t="t" r="r" b="b"/>
            <a:pathLst>
              <a:path w="2876" h="1203" extrusionOk="0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9" name="Google Shape;739;p47">
            <a:extLst>
              <a:ext uri="{FF2B5EF4-FFF2-40B4-BE49-F238E27FC236}">
                <a16:creationId xmlns:a16="http://schemas.microsoft.com/office/drawing/2014/main" id="{DDF781F1-9DC1-820B-9CA7-166E4B20985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7002" y="299797"/>
            <a:ext cx="584685" cy="4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7">
            <a:extLst>
              <a:ext uri="{FF2B5EF4-FFF2-40B4-BE49-F238E27FC236}">
                <a16:creationId xmlns:a16="http://schemas.microsoft.com/office/drawing/2014/main" id="{2849ACBA-04BD-CA79-8D5C-2C4DEB14086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2353" y="1413178"/>
            <a:ext cx="477850" cy="43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7">
            <a:extLst>
              <a:ext uri="{FF2B5EF4-FFF2-40B4-BE49-F238E27FC236}">
                <a16:creationId xmlns:a16="http://schemas.microsoft.com/office/drawing/2014/main" id="{A5A56E8A-1A79-50A6-FD31-6148D25C77B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6350" y="682413"/>
            <a:ext cx="390021" cy="2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7">
            <a:extLst>
              <a:ext uri="{FF2B5EF4-FFF2-40B4-BE49-F238E27FC236}">
                <a16:creationId xmlns:a16="http://schemas.microsoft.com/office/drawing/2014/main" id="{76126494-F63D-5175-9780-5DE11888046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955148">
            <a:off x="7566175" y="2769005"/>
            <a:ext cx="2278915" cy="2522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3" name="Google Shape;743;p47">
            <a:extLst>
              <a:ext uri="{FF2B5EF4-FFF2-40B4-BE49-F238E27FC236}">
                <a16:creationId xmlns:a16="http://schemas.microsoft.com/office/drawing/2014/main" id="{9D94453A-C1CD-6F22-75A6-017441178A58}"/>
              </a:ext>
            </a:extLst>
          </p:cNvPr>
          <p:cNvGrpSpPr/>
          <p:nvPr/>
        </p:nvGrpSpPr>
        <p:grpSpPr>
          <a:xfrm>
            <a:off x="6277684" y="185483"/>
            <a:ext cx="914790" cy="914790"/>
            <a:chOff x="1037825" y="122625"/>
            <a:chExt cx="709800" cy="709800"/>
          </a:xfrm>
        </p:grpSpPr>
        <p:sp>
          <p:nvSpPr>
            <p:cNvPr id="744" name="Google Shape;744;p47">
              <a:extLst>
                <a:ext uri="{FF2B5EF4-FFF2-40B4-BE49-F238E27FC236}">
                  <a16:creationId xmlns:a16="http://schemas.microsoft.com/office/drawing/2014/main" id="{D67F03B1-708F-8067-D691-4F6E25B2D417}"/>
                </a:ext>
              </a:extLst>
            </p:cNvPr>
            <p:cNvSpPr/>
            <p:nvPr/>
          </p:nvSpPr>
          <p:spPr>
            <a:xfrm>
              <a:off x="1037825" y="122625"/>
              <a:ext cx="709800" cy="709800"/>
            </a:xfrm>
            <a:prstGeom prst="ellipse">
              <a:avLst/>
            </a:prstGeom>
            <a:solidFill>
              <a:srgbClr val="FFFFFF">
                <a:alpha val="2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7">
              <a:extLst>
                <a:ext uri="{FF2B5EF4-FFF2-40B4-BE49-F238E27FC236}">
                  <a16:creationId xmlns:a16="http://schemas.microsoft.com/office/drawing/2014/main" id="{FC9E68E1-8169-5FB0-BD4C-99A2482FD1EF}"/>
                </a:ext>
              </a:extLst>
            </p:cNvPr>
            <p:cNvSpPr/>
            <p:nvPr/>
          </p:nvSpPr>
          <p:spPr>
            <a:xfrm>
              <a:off x="1168475" y="253275"/>
              <a:ext cx="448500" cy="448500"/>
            </a:xfrm>
            <a:prstGeom prst="ellipse">
              <a:avLst/>
            </a:prstGeom>
            <a:solidFill>
              <a:srgbClr val="FFFFFF">
                <a:alpha val="6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7">
              <a:extLst>
                <a:ext uri="{FF2B5EF4-FFF2-40B4-BE49-F238E27FC236}">
                  <a16:creationId xmlns:a16="http://schemas.microsoft.com/office/drawing/2014/main" id="{91172FE1-B35B-2493-0A28-2501C428171B}"/>
                </a:ext>
              </a:extLst>
            </p:cNvPr>
            <p:cNvSpPr/>
            <p:nvPr/>
          </p:nvSpPr>
          <p:spPr>
            <a:xfrm>
              <a:off x="1281275" y="366075"/>
              <a:ext cx="222900" cy="222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" name="Google Shape;747;p47">
            <a:extLst>
              <a:ext uri="{FF2B5EF4-FFF2-40B4-BE49-F238E27FC236}">
                <a16:creationId xmlns:a16="http://schemas.microsoft.com/office/drawing/2014/main" id="{9E7E6495-E662-412A-E14C-56EF0027C7A9}"/>
              </a:ext>
            </a:extLst>
          </p:cNvPr>
          <p:cNvSpPr/>
          <p:nvPr/>
        </p:nvSpPr>
        <p:spPr>
          <a:xfrm rot="-507694" flipH="1">
            <a:off x="5845720" y="1508674"/>
            <a:ext cx="697080" cy="292299"/>
          </a:xfrm>
          <a:custGeom>
            <a:avLst/>
            <a:gdLst/>
            <a:ahLst/>
            <a:cxnLst/>
            <a:rect l="l" t="t" r="r" b="b"/>
            <a:pathLst>
              <a:path w="2876" h="1203" extrusionOk="0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8" name="Google Shape;748;p47">
            <a:extLst>
              <a:ext uri="{FF2B5EF4-FFF2-40B4-BE49-F238E27FC236}">
                <a16:creationId xmlns:a16="http://schemas.microsoft.com/office/drawing/2014/main" id="{DCE10A46-7774-6F06-E369-2EA784896D1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60504" y="521020"/>
            <a:ext cx="2065500" cy="2908704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7">
            <a:extLst>
              <a:ext uri="{FF2B5EF4-FFF2-40B4-BE49-F238E27FC236}">
                <a16:creationId xmlns:a16="http://schemas.microsoft.com/office/drawing/2014/main" id="{2404D6F2-B9AB-32D1-0EA5-A662EDFCDE95}"/>
              </a:ext>
            </a:extLst>
          </p:cNvPr>
          <p:cNvSpPr/>
          <p:nvPr/>
        </p:nvSpPr>
        <p:spPr>
          <a:xfrm>
            <a:off x="3381450" y="4532710"/>
            <a:ext cx="423448" cy="133449"/>
          </a:xfrm>
          <a:custGeom>
            <a:avLst/>
            <a:gdLst/>
            <a:ahLst/>
            <a:cxnLst/>
            <a:rect l="l" t="t" r="r" b="b"/>
            <a:pathLst>
              <a:path w="3817" h="1248" extrusionOk="0">
                <a:moveTo>
                  <a:pt x="1911" y="1"/>
                </a:moveTo>
                <a:cubicBezTo>
                  <a:pt x="1689" y="1"/>
                  <a:pt x="1624" y="197"/>
                  <a:pt x="1472" y="319"/>
                </a:cubicBezTo>
                <a:cubicBezTo>
                  <a:pt x="1473" y="319"/>
                  <a:pt x="1473" y="318"/>
                  <a:pt x="1473" y="318"/>
                </a:cubicBezTo>
                <a:cubicBezTo>
                  <a:pt x="1483" y="318"/>
                  <a:pt x="850" y="670"/>
                  <a:pt x="1045" y="721"/>
                </a:cubicBezTo>
                <a:cubicBezTo>
                  <a:pt x="924" y="693"/>
                  <a:pt x="796" y="678"/>
                  <a:pt x="668" y="678"/>
                </a:cubicBezTo>
                <a:cubicBezTo>
                  <a:pt x="559" y="678"/>
                  <a:pt x="449" y="689"/>
                  <a:pt x="343" y="712"/>
                </a:cubicBezTo>
                <a:cubicBezTo>
                  <a:pt x="240" y="721"/>
                  <a:pt x="146" y="755"/>
                  <a:pt x="86" y="832"/>
                </a:cubicBezTo>
                <a:cubicBezTo>
                  <a:pt x="18" y="892"/>
                  <a:pt x="1" y="1012"/>
                  <a:pt x="61" y="1089"/>
                </a:cubicBezTo>
                <a:cubicBezTo>
                  <a:pt x="112" y="1140"/>
                  <a:pt x="206" y="1148"/>
                  <a:pt x="275" y="1157"/>
                </a:cubicBezTo>
                <a:cubicBezTo>
                  <a:pt x="935" y="1219"/>
                  <a:pt x="1595" y="1248"/>
                  <a:pt x="2252" y="1248"/>
                </a:cubicBezTo>
                <a:cubicBezTo>
                  <a:pt x="2592" y="1248"/>
                  <a:pt x="2931" y="1240"/>
                  <a:pt x="3269" y="1225"/>
                </a:cubicBezTo>
                <a:cubicBezTo>
                  <a:pt x="3466" y="1217"/>
                  <a:pt x="3679" y="1191"/>
                  <a:pt x="3816" y="1063"/>
                </a:cubicBezTo>
                <a:cubicBezTo>
                  <a:pt x="3645" y="910"/>
                  <a:pt x="3422" y="823"/>
                  <a:pt x="3199" y="823"/>
                </a:cubicBezTo>
                <a:cubicBezTo>
                  <a:pt x="3110" y="823"/>
                  <a:pt x="3021" y="837"/>
                  <a:pt x="2935" y="866"/>
                </a:cubicBezTo>
                <a:cubicBezTo>
                  <a:pt x="2890" y="647"/>
                  <a:pt x="2671" y="481"/>
                  <a:pt x="2449" y="481"/>
                </a:cubicBezTo>
                <a:cubicBezTo>
                  <a:pt x="2420" y="481"/>
                  <a:pt x="2391" y="484"/>
                  <a:pt x="2362" y="490"/>
                </a:cubicBezTo>
                <a:cubicBezTo>
                  <a:pt x="2388" y="276"/>
                  <a:pt x="2217" y="53"/>
                  <a:pt x="2003" y="11"/>
                </a:cubicBezTo>
                <a:cubicBezTo>
                  <a:pt x="1969" y="4"/>
                  <a:pt x="1939" y="1"/>
                  <a:pt x="19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7">
            <a:extLst>
              <a:ext uri="{FF2B5EF4-FFF2-40B4-BE49-F238E27FC236}">
                <a16:creationId xmlns:a16="http://schemas.microsoft.com/office/drawing/2014/main" id="{3CA16000-B56A-7700-A97F-6544BDCFE99E}"/>
              </a:ext>
            </a:extLst>
          </p:cNvPr>
          <p:cNvSpPr/>
          <p:nvPr/>
        </p:nvSpPr>
        <p:spPr>
          <a:xfrm>
            <a:off x="5975834" y="4599429"/>
            <a:ext cx="584676" cy="244555"/>
          </a:xfrm>
          <a:custGeom>
            <a:avLst/>
            <a:gdLst/>
            <a:ahLst/>
            <a:cxnLst/>
            <a:rect l="l" t="t" r="r" b="b"/>
            <a:pathLst>
              <a:path w="2876" h="1203" extrusionOk="0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1" name="Google Shape;751;p47">
            <a:extLst>
              <a:ext uri="{FF2B5EF4-FFF2-40B4-BE49-F238E27FC236}">
                <a16:creationId xmlns:a16="http://schemas.microsoft.com/office/drawing/2014/main" id="{9A2B688A-F0E3-0BE0-F96E-89C9B7BF04D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1441" y="4230603"/>
            <a:ext cx="477850" cy="43554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47">
            <a:extLst>
              <a:ext uri="{FF2B5EF4-FFF2-40B4-BE49-F238E27FC236}">
                <a16:creationId xmlns:a16="http://schemas.microsoft.com/office/drawing/2014/main" id="{AF0A2DBA-494B-6185-D6F6-DC6876AAFB4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0675" y="800659"/>
            <a:ext cx="5991300" cy="25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makes cooperation possible in a world driven by self interest?</a:t>
            </a:r>
            <a:br>
              <a:rPr lang="en" dirty="0"/>
            </a:b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It’s not just biology – it’s </a:t>
            </a:r>
            <a:r>
              <a:rPr lang="en" b="1" dirty="0"/>
              <a:t>interaction, memory and strategy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994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>
          <a:extLst>
            <a:ext uri="{FF2B5EF4-FFF2-40B4-BE49-F238E27FC236}">
              <a16:creationId xmlns:a16="http://schemas.microsoft.com/office/drawing/2014/main" id="{1B7481A4-E64B-34D2-F0D8-3845809FB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65">
            <a:extLst>
              <a:ext uri="{FF2B5EF4-FFF2-40B4-BE49-F238E27FC236}">
                <a16:creationId xmlns:a16="http://schemas.microsoft.com/office/drawing/2014/main" id="{BFBBCD2B-6D9E-DDCC-BF0D-CB3C9CE123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564" y="2184922"/>
            <a:ext cx="529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</a:t>
            </a:r>
            <a:endParaRPr dirty="0"/>
          </a:p>
        </p:txBody>
      </p:sp>
      <p:pic>
        <p:nvPicPr>
          <p:cNvPr id="1284" name="Google Shape;1284;p65">
            <a:extLst>
              <a:ext uri="{FF2B5EF4-FFF2-40B4-BE49-F238E27FC236}">
                <a16:creationId xmlns:a16="http://schemas.microsoft.com/office/drawing/2014/main" id="{7A572F81-3F2B-BDC9-C321-D7F64E2746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76438">
            <a:off x="-676360" y="3077658"/>
            <a:ext cx="3039887" cy="239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65">
            <a:extLst>
              <a:ext uri="{FF2B5EF4-FFF2-40B4-BE49-F238E27FC236}">
                <a16:creationId xmlns:a16="http://schemas.microsoft.com/office/drawing/2014/main" id="{FB6CDEE5-8BCC-F783-37C4-534BC43D617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">
            <a:off x="5907508" y="-564871"/>
            <a:ext cx="3459663" cy="161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65">
            <a:extLst>
              <a:ext uri="{FF2B5EF4-FFF2-40B4-BE49-F238E27FC236}">
                <a16:creationId xmlns:a16="http://schemas.microsoft.com/office/drawing/2014/main" id="{E7B020D8-4515-62F9-DFF1-A719BB523D5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3884"/>
          <a:stretch/>
        </p:blipFill>
        <p:spPr>
          <a:xfrm rot="-8294129">
            <a:off x="7515341" y="3467484"/>
            <a:ext cx="2057141" cy="19862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7" name="Google Shape;1287;p65">
            <a:extLst>
              <a:ext uri="{FF2B5EF4-FFF2-40B4-BE49-F238E27FC236}">
                <a16:creationId xmlns:a16="http://schemas.microsoft.com/office/drawing/2014/main" id="{DC63DD75-BC02-FECF-D868-E887F82C7F6B}"/>
              </a:ext>
            </a:extLst>
          </p:cNvPr>
          <p:cNvGrpSpPr/>
          <p:nvPr/>
        </p:nvGrpSpPr>
        <p:grpSpPr>
          <a:xfrm>
            <a:off x="6116971" y="1757616"/>
            <a:ext cx="1436007" cy="1436007"/>
            <a:chOff x="1168475" y="253275"/>
            <a:chExt cx="448500" cy="448500"/>
          </a:xfrm>
        </p:grpSpPr>
        <p:sp>
          <p:nvSpPr>
            <p:cNvPr id="1288" name="Google Shape;1288;p65">
              <a:extLst>
                <a:ext uri="{FF2B5EF4-FFF2-40B4-BE49-F238E27FC236}">
                  <a16:creationId xmlns:a16="http://schemas.microsoft.com/office/drawing/2014/main" id="{CD37E3EF-44BE-BD2A-4F37-0218BCFAEA93}"/>
                </a:ext>
              </a:extLst>
            </p:cNvPr>
            <p:cNvSpPr/>
            <p:nvPr/>
          </p:nvSpPr>
          <p:spPr>
            <a:xfrm>
              <a:off x="1168475" y="253275"/>
              <a:ext cx="448500" cy="448500"/>
            </a:xfrm>
            <a:prstGeom prst="ellipse">
              <a:avLst/>
            </a:prstGeom>
            <a:solidFill>
              <a:srgbClr val="FFFFFF">
                <a:alpha val="6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5">
              <a:extLst>
                <a:ext uri="{FF2B5EF4-FFF2-40B4-BE49-F238E27FC236}">
                  <a16:creationId xmlns:a16="http://schemas.microsoft.com/office/drawing/2014/main" id="{1B0ABCEF-7E92-0992-F19C-143163EB7356}"/>
                </a:ext>
              </a:extLst>
            </p:cNvPr>
            <p:cNvSpPr/>
            <p:nvPr/>
          </p:nvSpPr>
          <p:spPr>
            <a:xfrm>
              <a:off x="1281275" y="366075"/>
              <a:ext cx="222900" cy="222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0" name="Google Shape;1290;p65">
            <a:extLst>
              <a:ext uri="{FF2B5EF4-FFF2-40B4-BE49-F238E27FC236}">
                <a16:creationId xmlns:a16="http://schemas.microsoft.com/office/drawing/2014/main" id="{E076DC5C-D68A-0FDF-13AC-238229A378DD}"/>
              </a:ext>
            </a:extLst>
          </p:cNvPr>
          <p:cNvSpPr/>
          <p:nvPr/>
        </p:nvSpPr>
        <p:spPr>
          <a:xfrm>
            <a:off x="7950689" y="2230428"/>
            <a:ext cx="960162" cy="278272"/>
          </a:xfrm>
          <a:custGeom>
            <a:avLst/>
            <a:gdLst/>
            <a:ahLst/>
            <a:cxnLst/>
            <a:rect l="l" t="t" r="r" b="b"/>
            <a:pathLst>
              <a:path w="14202" h="4116" extrusionOk="0">
                <a:moveTo>
                  <a:pt x="6191" y="1"/>
                </a:moveTo>
                <a:cubicBezTo>
                  <a:pt x="6164" y="1"/>
                  <a:pt x="6136" y="2"/>
                  <a:pt x="6108" y="4"/>
                </a:cubicBezTo>
                <a:cubicBezTo>
                  <a:pt x="5647" y="29"/>
                  <a:pt x="5219" y="320"/>
                  <a:pt x="4962" y="722"/>
                </a:cubicBezTo>
                <a:cubicBezTo>
                  <a:pt x="4731" y="1099"/>
                  <a:pt x="4791" y="1578"/>
                  <a:pt x="4603" y="1869"/>
                </a:cubicBezTo>
                <a:cubicBezTo>
                  <a:pt x="4415" y="2159"/>
                  <a:pt x="4004" y="2313"/>
                  <a:pt x="3756" y="2553"/>
                </a:cubicBezTo>
                <a:cubicBezTo>
                  <a:pt x="3569" y="2740"/>
                  <a:pt x="3331" y="2916"/>
                  <a:pt x="3097" y="2916"/>
                </a:cubicBezTo>
                <a:cubicBezTo>
                  <a:pt x="3031" y="2916"/>
                  <a:pt x="2965" y="2902"/>
                  <a:pt x="2900" y="2870"/>
                </a:cubicBezTo>
                <a:cubicBezTo>
                  <a:pt x="2789" y="2810"/>
                  <a:pt x="2704" y="2707"/>
                  <a:pt x="2610" y="2630"/>
                </a:cubicBezTo>
                <a:cubicBezTo>
                  <a:pt x="2499" y="2548"/>
                  <a:pt x="2362" y="2509"/>
                  <a:pt x="2225" y="2509"/>
                </a:cubicBezTo>
                <a:cubicBezTo>
                  <a:pt x="1990" y="2509"/>
                  <a:pt x="1753" y="2622"/>
                  <a:pt x="1634" y="2827"/>
                </a:cubicBezTo>
                <a:cubicBezTo>
                  <a:pt x="1591" y="2912"/>
                  <a:pt x="1566" y="2998"/>
                  <a:pt x="1497" y="3058"/>
                </a:cubicBezTo>
                <a:cubicBezTo>
                  <a:pt x="1403" y="3143"/>
                  <a:pt x="1266" y="3152"/>
                  <a:pt x="1138" y="3169"/>
                </a:cubicBezTo>
                <a:cubicBezTo>
                  <a:pt x="839" y="3186"/>
                  <a:pt x="548" y="3263"/>
                  <a:pt x="265" y="3383"/>
                </a:cubicBezTo>
                <a:cubicBezTo>
                  <a:pt x="163" y="3426"/>
                  <a:pt x="52" y="3485"/>
                  <a:pt x="35" y="3597"/>
                </a:cubicBezTo>
                <a:cubicBezTo>
                  <a:pt x="0" y="3776"/>
                  <a:pt x="223" y="3896"/>
                  <a:pt x="411" y="3939"/>
                </a:cubicBezTo>
                <a:cubicBezTo>
                  <a:pt x="998" y="4073"/>
                  <a:pt x="1596" y="4116"/>
                  <a:pt x="2199" y="4116"/>
                </a:cubicBezTo>
                <a:cubicBezTo>
                  <a:pt x="2984" y="4116"/>
                  <a:pt x="3776" y="4042"/>
                  <a:pt x="4560" y="3999"/>
                </a:cubicBezTo>
                <a:cubicBezTo>
                  <a:pt x="5416" y="3949"/>
                  <a:pt x="6274" y="3934"/>
                  <a:pt x="7132" y="3934"/>
                </a:cubicBezTo>
                <a:cubicBezTo>
                  <a:pt x="8671" y="3934"/>
                  <a:pt x="10212" y="3984"/>
                  <a:pt x="11752" y="3984"/>
                </a:cubicBezTo>
                <a:cubicBezTo>
                  <a:pt x="12486" y="3984"/>
                  <a:pt x="13220" y="3973"/>
                  <a:pt x="13953" y="3939"/>
                </a:cubicBezTo>
                <a:cubicBezTo>
                  <a:pt x="14030" y="3939"/>
                  <a:pt x="14116" y="3922"/>
                  <a:pt x="14150" y="3862"/>
                </a:cubicBezTo>
                <a:cubicBezTo>
                  <a:pt x="14201" y="3768"/>
                  <a:pt x="14082" y="3657"/>
                  <a:pt x="13979" y="3639"/>
                </a:cubicBezTo>
                <a:cubicBezTo>
                  <a:pt x="13868" y="3614"/>
                  <a:pt x="13757" y="3614"/>
                  <a:pt x="13680" y="3528"/>
                </a:cubicBezTo>
                <a:cubicBezTo>
                  <a:pt x="13603" y="3434"/>
                  <a:pt x="13645" y="3297"/>
                  <a:pt x="13603" y="3177"/>
                </a:cubicBezTo>
                <a:cubicBezTo>
                  <a:pt x="13560" y="3049"/>
                  <a:pt x="13431" y="2972"/>
                  <a:pt x="13312" y="2921"/>
                </a:cubicBezTo>
                <a:cubicBezTo>
                  <a:pt x="13005" y="2779"/>
                  <a:pt x="12673" y="2702"/>
                  <a:pt x="12337" y="2702"/>
                </a:cubicBezTo>
                <a:cubicBezTo>
                  <a:pt x="12288" y="2702"/>
                  <a:pt x="12240" y="2704"/>
                  <a:pt x="12191" y="2707"/>
                </a:cubicBezTo>
                <a:cubicBezTo>
                  <a:pt x="12140" y="2711"/>
                  <a:pt x="12086" y="2716"/>
                  <a:pt x="12034" y="2716"/>
                </a:cubicBezTo>
                <a:cubicBezTo>
                  <a:pt x="11981" y="2716"/>
                  <a:pt x="11930" y="2711"/>
                  <a:pt x="11883" y="2698"/>
                </a:cubicBezTo>
                <a:cubicBezTo>
                  <a:pt x="11661" y="2621"/>
                  <a:pt x="11558" y="2365"/>
                  <a:pt x="11421" y="2168"/>
                </a:cubicBezTo>
                <a:cubicBezTo>
                  <a:pt x="11164" y="1843"/>
                  <a:pt x="10720" y="1723"/>
                  <a:pt x="10300" y="1723"/>
                </a:cubicBezTo>
                <a:cubicBezTo>
                  <a:pt x="9899" y="1723"/>
                  <a:pt x="9498" y="1809"/>
                  <a:pt x="9105" y="1809"/>
                </a:cubicBezTo>
                <a:cubicBezTo>
                  <a:pt x="9087" y="1809"/>
                  <a:pt x="9069" y="1809"/>
                  <a:pt x="9051" y="1809"/>
                </a:cubicBezTo>
                <a:cubicBezTo>
                  <a:pt x="8855" y="1800"/>
                  <a:pt x="8649" y="1766"/>
                  <a:pt x="8547" y="1612"/>
                </a:cubicBezTo>
                <a:cubicBezTo>
                  <a:pt x="8435" y="1484"/>
                  <a:pt x="8453" y="1287"/>
                  <a:pt x="8333" y="1159"/>
                </a:cubicBezTo>
                <a:cubicBezTo>
                  <a:pt x="8093" y="902"/>
                  <a:pt x="7597" y="1133"/>
                  <a:pt x="7366" y="876"/>
                </a:cubicBezTo>
                <a:cubicBezTo>
                  <a:pt x="7315" y="816"/>
                  <a:pt x="7280" y="731"/>
                  <a:pt x="7255" y="654"/>
                </a:cubicBezTo>
                <a:cubicBezTo>
                  <a:pt x="7070" y="252"/>
                  <a:pt x="6627" y="1"/>
                  <a:pt x="61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65">
            <a:extLst>
              <a:ext uri="{FF2B5EF4-FFF2-40B4-BE49-F238E27FC236}">
                <a16:creationId xmlns:a16="http://schemas.microsoft.com/office/drawing/2014/main" id="{63C60A82-D593-415D-D116-2A91A8AE2216}"/>
              </a:ext>
            </a:extLst>
          </p:cNvPr>
          <p:cNvSpPr/>
          <p:nvPr/>
        </p:nvSpPr>
        <p:spPr>
          <a:xfrm>
            <a:off x="4863367" y="1824389"/>
            <a:ext cx="960162" cy="278340"/>
          </a:xfrm>
          <a:custGeom>
            <a:avLst/>
            <a:gdLst/>
            <a:ahLst/>
            <a:cxnLst/>
            <a:rect l="l" t="t" r="r" b="b"/>
            <a:pathLst>
              <a:path w="14202" h="4117" extrusionOk="0">
                <a:moveTo>
                  <a:pt x="6190" y="1"/>
                </a:moveTo>
                <a:cubicBezTo>
                  <a:pt x="6162" y="1"/>
                  <a:pt x="6135" y="2"/>
                  <a:pt x="6108" y="4"/>
                </a:cubicBezTo>
                <a:cubicBezTo>
                  <a:pt x="5646" y="38"/>
                  <a:pt x="5219" y="329"/>
                  <a:pt x="4962" y="722"/>
                </a:cubicBezTo>
                <a:cubicBezTo>
                  <a:pt x="4722" y="1099"/>
                  <a:pt x="4791" y="1578"/>
                  <a:pt x="4594" y="1877"/>
                </a:cubicBezTo>
                <a:cubicBezTo>
                  <a:pt x="4414" y="2168"/>
                  <a:pt x="3995" y="2313"/>
                  <a:pt x="3756" y="2562"/>
                </a:cubicBezTo>
                <a:cubicBezTo>
                  <a:pt x="3570" y="2740"/>
                  <a:pt x="3328" y="2919"/>
                  <a:pt x="3097" y="2919"/>
                </a:cubicBezTo>
                <a:cubicBezTo>
                  <a:pt x="3030" y="2919"/>
                  <a:pt x="2964" y="2904"/>
                  <a:pt x="2900" y="2869"/>
                </a:cubicBezTo>
                <a:cubicBezTo>
                  <a:pt x="2789" y="2818"/>
                  <a:pt x="2703" y="2707"/>
                  <a:pt x="2609" y="2639"/>
                </a:cubicBezTo>
                <a:cubicBezTo>
                  <a:pt x="2498" y="2553"/>
                  <a:pt x="2360" y="2513"/>
                  <a:pt x="2221" y="2513"/>
                </a:cubicBezTo>
                <a:cubicBezTo>
                  <a:pt x="1985" y="2513"/>
                  <a:pt x="1747" y="2628"/>
                  <a:pt x="1634" y="2827"/>
                </a:cubicBezTo>
                <a:cubicBezTo>
                  <a:pt x="1591" y="2912"/>
                  <a:pt x="1557" y="2998"/>
                  <a:pt x="1497" y="3066"/>
                </a:cubicBezTo>
                <a:cubicBezTo>
                  <a:pt x="1403" y="3152"/>
                  <a:pt x="1258" y="3160"/>
                  <a:pt x="1129" y="3169"/>
                </a:cubicBezTo>
                <a:cubicBezTo>
                  <a:pt x="830" y="3195"/>
                  <a:pt x="548" y="3263"/>
                  <a:pt x="265" y="3383"/>
                </a:cubicBezTo>
                <a:cubicBezTo>
                  <a:pt x="163" y="3426"/>
                  <a:pt x="51" y="3494"/>
                  <a:pt x="34" y="3597"/>
                </a:cubicBezTo>
                <a:cubicBezTo>
                  <a:pt x="0" y="3776"/>
                  <a:pt x="223" y="3896"/>
                  <a:pt x="402" y="3939"/>
                </a:cubicBezTo>
                <a:cubicBezTo>
                  <a:pt x="998" y="4074"/>
                  <a:pt x="1603" y="4117"/>
                  <a:pt x="2211" y="4117"/>
                </a:cubicBezTo>
                <a:cubicBezTo>
                  <a:pt x="2992" y="4117"/>
                  <a:pt x="3777" y="4046"/>
                  <a:pt x="4551" y="4007"/>
                </a:cubicBezTo>
                <a:cubicBezTo>
                  <a:pt x="5420" y="3955"/>
                  <a:pt x="6291" y="3938"/>
                  <a:pt x="7163" y="3938"/>
                </a:cubicBezTo>
                <a:cubicBezTo>
                  <a:pt x="8673" y="3938"/>
                  <a:pt x="10186" y="3988"/>
                  <a:pt x="11698" y="3988"/>
                </a:cubicBezTo>
                <a:cubicBezTo>
                  <a:pt x="12450" y="3988"/>
                  <a:pt x="13202" y="3976"/>
                  <a:pt x="13953" y="3939"/>
                </a:cubicBezTo>
                <a:cubicBezTo>
                  <a:pt x="14030" y="3939"/>
                  <a:pt x="14116" y="3930"/>
                  <a:pt x="14150" y="3862"/>
                </a:cubicBezTo>
                <a:cubicBezTo>
                  <a:pt x="14201" y="3768"/>
                  <a:pt x="14081" y="3665"/>
                  <a:pt x="13979" y="3639"/>
                </a:cubicBezTo>
                <a:cubicBezTo>
                  <a:pt x="13868" y="3622"/>
                  <a:pt x="13748" y="3622"/>
                  <a:pt x="13679" y="3537"/>
                </a:cubicBezTo>
                <a:cubicBezTo>
                  <a:pt x="13602" y="3434"/>
                  <a:pt x="13645" y="3297"/>
                  <a:pt x="13602" y="3177"/>
                </a:cubicBezTo>
                <a:cubicBezTo>
                  <a:pt x="13560" y="3049"/>
                  <a:pt x="13431" y="2981"/>
                  <a:pt x="13312" y="2921"/>
                </a:cubicBezTo>
                <a:cubicBezTo>
                  <a:pt x="12993" y="2781"/>
                  <a:pt x="12646" y="2705"/>
                  <a:pt x="12297" y="2705"/>
                </a:cubicBezTo>
                <a:cubicBezTo>
                  <a:pt x="12261" y="2705"/>
                  <a:pt x="12226" y="2705"/>
                  <a:pt x="12191" y="2707"/>
                </a:cubicBezTo>
                <a:cubicBezTo>
                  <a:pt x="12135" y="2716"/>
                  <a:pt x="12082" y="2722"/>
                  <a:pt x="12030" y="2722"/>
                </a:cubicBezTo>
                <a:cubicBezTo>
                  <a:pt x="11979" y="2722"/>
                  <a:pt x="11930" y="2716"/>
                  <a:pt x="11883" y="2698"/>
                </a:cubicBezTo>
                <a:cubicBezTo>
                  <a:pt x="11652" y="2621"/>
                  <a:pt x="11558" y="2365"/>
                  <a:pt x="11421" y="2177"/>
                </a:cubicBezTo>
                <a:cubicBezTo>
                  <a:pt x="11164" y="1843"/>
                  <a:pt x="10711" y="1723"/>
                  <a:pt x="10300" y="1723"/>
                </a:cubicBezTo>
                <a:cubicBezTo>
                  <a:pt x="9913" y="1723"/>
                  <a:pt x="9526" y="1811"/>
                  <a:pt x="9139" y="1811"/>
                </a:cubicBezTo>
                <a:cubicBezTo>
                  <a:pt x="9107" y="1811"/>
                  <a:pt x="9075" y="1810"/>
                  <a:pt x="9043" y="1809"/>
                </a:cubicBezTo>
                <a:cubicBezTo>
                  <a:pt x="8854" y="1800"/>
                  <a:pt x="8649" y="1766"/>
                  <a:pt x="8546" y="1620"/>
                </a:cubicBezTo>
                <a:cubicBezTo>
                  <a:pt x="8435" y="1492"/>
                  <a:pt x="8444" y="1287"/>
                  <a:pt x="8333" y="1159"/>
                </a:cubicBezTo>
                <a:cubicBezTo>
                  <a:pt x="8093" y="902"/>
                  <a:pt x="7588" y="1141"/>
                  <a:pt x="7366" y="885"/>
                </a:cubicBezTo>
                <a:cubicBezTo>
                  <a:pt x="7315" y="816"/>
                  <a:pt x="7280" y="731"/>
                  <a:pt x="7246" y="654"/>
                </a:cubicBezTo>
                <a:cubicBezTo>
                  <a:pt x="7069" y="252"/>
                  <a:pt x="6620" y="1"/>
                  <a:pt x="619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65">
            <a:extLst>
              <a:ext uri="{FF2B5EF4-FFF2-40B4-BE49-F238E27FC236}">
                <a16:creationId xmlns:a16="http://schemas.microsoft.com/office/drawing/2014/main" id="{98147C9C-2E03-3628-CFB6-A9933E9D003A}"/>
              </a:ext>
            </a:extLst>
          </p:cNvPr>
          <p:cNvSpPr/>
          <p:nvPr/>
        </p:nvSpPr>
        <p:spPr>
          <a:xfrm>
            <a:off x="5584657" y="3091614"/>
            <a:ext cx="671004" cy="195859"/>
          </a:xfrm>
          <a:custGeom>
            <a:avLst/>
            <a:gdLst/>
            <a:ahLst/>
            <a:cxnLst/>
            <a:rect l="l" t="t" r="r" b="b"/>
            <a:pathLst>
              <a:path w="9925" h="2897" extrusionOk="0">
                <a:moveTo>
                  <a:pt x="5621" y="1"/>
                </a:moveTo>
                <a:cubicBezTo>
                  <a:pt x="5310" y="1"/>
                  <a:pt x="4991" y="178"/>
                  <a:pt x="4860" y="464"/>
                </a:cubicBezTo>
                <a:cubicBezTo>
                  <a:pt x="4835" y="515"/>
                  <a:pt x="4817" y="584"/>
                  <a:pt x="4775" y="626"/>
                </a:cubicBezTo>
                <a:cubicBezTo>
                  <a:pt x="4612" y="806"/>
                  <a:pt x="4261" y="644"/>
                  <a:pt x="4099" y="815"/>
                </a:cubicBezTo>
                <a:cubicBezTo>
                  <a:pt x="4022" y="900"/>
                  <a:pt x="4022" y="1037"/>
                  <a:pt x="3953" y="1140"/>
                </a:cubicBezTo>
                <a:cubicBezTo>
                  <a:pt x="3876" y="1242"/>
                  <a:pt x="3722" y="1268"/>
                  <a:pt x="3594" y="1268"/>
                </a:cubicBezTo>
                <a:cubicBezTo>
                  <a:pt x="3575" y="1269"/>
                  <a:pt x="3556" y="1269"/>
                  <a:pt x="3537" y="1269"/>
                </a:cubicBezTo>
                <a:cubicBezTo>
                  <a:pt x="3273" y="1269"/>
                  <a:pt x="3001" y="1217"/>
                  <a:pt x="2721" y="1217"/>
                </a:cubicBezTo>
                <a:cubicBezTo>
                  <a:pt x="2431" y="1217"/>
                  <a:pt x="2114" y="1294"/>
                  <a:pt x="1943" y="1533"/>
                </a:cubicBezTo>
                <a:cubicBezTo>
                  <a:pt x="1840" y="1662"/>
                  <a:pt x="1780" y="1841"/>
                  <a:pt x="1618" y="1901"/>
                </a:cubicBezTo>
                <a:cubicBezTo>
                  <a:pt x="1588" y="1910"/>
                  <a:pt x="1554" y="1912"/>
                  <a:pt x="1517" y="1912"/>
                </a:cubicBezTo>
                <a:cubicBezTo>
                  <a:pt x="1481" y="1912"/>
                  <a:pt x="1442" y="1910"/>
                  <a:pt x="1404" y="1910"/>
                </a:cubicBezTo>
                <a:cubicBezTo>
                  <a:pt x="1385" y="1909"/>
                  <a:pt x="1366" y="1909"/>
                  <a:pt x="1347" y="1909"/>
                </a:cubicBezTo>
                <a:cubicBezTo>
                  <a:pt x="1101" y="1909"/>
                  <a:pt x="856" y="1960"/>
                  <a:pt x="626" y="2055"/>
                </a:cubicBezTo>
                <a:cubicBezTo>
                  <a:pt x="540" y="2098"/>
                  <a:pt x="454" y="2158"/>
                  <a:pt x="420" y="2243"/>
                </a:cubicBezTo>
                <a:cubicBezTo>
                  <a:pt x="403" y="2329"/>
                  <a:pt x="420" y="2423"/>
                  <a:pt x="369" y="2483"/>
                </a:cubicBezTo>
                <a:cubicBezTo>
                  <a:pt x="318" y="2543"/>
                  <a:pt x="232" y="2543"/>
                  <a:pt x="155" y="2560"/>
                </a:cubicBezTo>
                <a:cubicBezTo>
                  <a:pt x="78" y="2586"/>
                  <a:pt x="1" y="2654"/>
                  <a:pt x="35" y="2722"/>
                </a:cubicBezTo>
                <a:cubicBezTo>
                  <a:pt x="61" y="2765"/>
                  <a:pt x="121" y="2774"/>
                  <a:pt x="164" y="2774"/>
                </a:cubicBezTo>
                <a:cubicBezTo>
                  <a:pt x="688" y="2800"/>
                  <a:pt x="1213" y="2809"/>
                  <a:pt x="1738" y="2809"/>
                </a:cubicBezTo>
                <a:cubicBezTo>
                  <a:pt x="2822" y="2809"/>
                  <a:pt x="3906" y="2771"/>
                  <a:pt x="4989" y="2771"/>
                </a:cubicBezTo>
                <a:cubicBezTo>
                  <a:pt x="5574" y="2771"/>
                  <a:pt x="6158" y="2782"/>
                  <a:pt x="6742" y="2816"/>
                </a:cubicBezTo>
                <a:cubicBezTo>
                  <a:pt x="7294" y="2846"/>
                  <a:pt x="7849" y="2897"/>
                  <a:pt x="8397" y="2897"/>
                </a:cubicBezTo>
                <a:cubicBezTo>
                  <a:pt x="8817" y="2897"/>
                  <a:pt x="9234" y="2867"/>
                  <a:pt x="9642" y="2774"/>
                </a:cubicBezTo>
                <a:cubicBezTo>
                  <a:pt x="9771" y="2739"/>
                  <a:pt x="9925" y="2654"/>
                  <a:pt x="9899" y="2526"/>
                </a:cubicBezTo>
                <a:cubicBezTo>
                  <a:pt x="9873" y="2457"/>
                  <a:pt x="9796" y="2414"/>
                  <a:pt x="9736" y="2380"/>
                </a:cubicBezTo>
                <a:cubicBezTo>
                  <a:pt x="9540" y="2295"/>
                  <a:pt x="9343" y="2252"/>
                  <a:pt x="9138" y="2226"/>
                </a:cubicBezTo>
                <a:cubicBezTo>
                  <a:pt x="9052" y="2218"/>
                  <a:pt x="8941" y="2218"/>
                  <a:pt x="8881" y="2149"/>
                </a:cubicBezTo>
                <a:cubicBezTo>
                  <a:pt x="8838" y="2106"/>
                  <a:pt x="8813" y="2047"/>
                  <a:pt x="8787" y="1995"/>
                </a:cubicBezTo>
                <a:cubicBezTo>
                  <a:pt x="8706" y="1854"/>
                  <a:pt x="8539" y="1775"/>
                  <a:pt x="8375" y="1775"/>
                </a:cubicBezTo>
                <a:cubicBezTo>
                  <a:pt x="8280" y="1775"/>
                  <a:pt x="8186" y="1802"/>
                  <a:pt x="8111" y="1858"/>
                </a:cubicBezTo>
                <a:cubicBezTo>
                  <a:pt x="8043" y="1910"/>
                  <a:pt x="7983" y="1987"/>
                  <a:pt x="7906" y="2021"/>
                </a:cubicBezTo>
                <a:cubicBezTo>
                  <a:pt x="7859" y="2046"/>
                  <a:pt x="7810" y="2058"/>
                  <a:pt x="7761" y="2058"/>
                </a:cubicBezTo>
                <a:cubicBezTo>
                  <a:pt x="7598" y="2058"/>
                  <a:pt x="7432" y="1932"/>
                  <a:pt x="7307" y="1807"/>
                </a:cubicBezTo>
                <a:cubicBezTo>
                  <a:pt x="7136" y="1644"/>
                  <a:pt x="6836" y="1533"/>
                  <a:pt x="6717" y="1328"/>
                </a:cubicBezTo>
                <a:cubicBezTo>
                  <a:pt x="6580" y="1106"/>
                  <a:pt x="6631" y="772"/>
                  <a:pt x="6460" y="507"/>
                </a:cubicBezTo>
                <a:cubicBezTo>
                  <a:pt x="6280" y="233"/>
                  <a:pt x="5981" y="28"/>
                  <a:pt x="5664" y="2"/>
                </a:cubicBezTo>
                <a:cubicBezTo>
                  <a:pt x="5650" y="1"/>
                  <a:pt x="5636" y="1"/>
                  <a:pt x="562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3" name="Google Shape;1293;p65">
            <a:extLst>
              <a:ext uri="{FF2B5EF4-FFF2-40B4-BE49-F238E27FC236}">
                <a16:creationId xmlns:a16="http://schemas.microsoft.com/office/drawing/2014/main" id="{2429A4A9-BFF2-0E7D-1E07-E0F044BDE2C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991653">
            <a:off x="7281563" y="3872093"/>
            <a:ext cx="1316156" cy="145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65">
            <a:extLst>
              <a:ext uri="{FF2B5EF4-FFF2-40B4-BE49-F238E27FC236}">
                <a16:creationId xmlns:a16="http://schemas.microsoft.com/office/drawing/2014/main" id="{7DE8C288-3B8B-824C-FE04-563CF67E9F9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660527">
            <a:off x="8296495" y="4015757"/>
            <a:ext cx="1316184" cy="1567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65">
            <a:extLst>
              <a:ext uri="{FF2B5EF4-FFF2-40B4-BE49-F238E27FC236}">
                <a16:creationId xmlns:a16="http://schemas.microsoft.com/office/drawing/2014/main" id="{14580113-69DF-0280-C74E-CC0C4816865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r="1748"/>
          <a:stretch/>
        </p:blipFill>
        <p:spPr>
          <a:xfrm rot="10538095">
            <a:off x="-834900" y="-504537"/>
            <a:ext cx="5604772" cy="130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65">
            <a:extLst>
              <a:ext uri="{FF2B5EF4-FFF2-40B4-BE49-F238E27FC236}">
                <a16:creationId xmlns:a16="http://schemas.microsoft.com/office/drawing/2014/main" id="{3D759CCB-32F1-4FC6-4654-7A1FEC0BB94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7121">
            <a:off x="238068" y="3439692"/>
            <a:ext cx="551316" cy="1845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65">
            <a:extLst>
              <a:ext uri="{FF2B5EF4-FFF2-40B4-BE49-F238E27FC236}">
                <a16:creationId xmlns:a16="http://schemas.microsoft.com/office/drawing/2014/main" id="{6C6E88C1-C14E-9249-507E-064E3BE2881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6888412">
            <a:off x="-45114" y="3954648"/>
            <a:ext cx="534586" cy="9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65">
            <a:extLst>
              <a:ext uri="{FF2B5EF4-FFF2-40B4-BE49-F238E27FC236}">
                <a16:creationId xmlns:a16="http://schemas.microsoft.com/office/drawing/2014/main" id="{67B790A9-1E70-85C8-AD5A-C60B2FCC678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393596">
            <a:off x="7425002" y="1594122"/>
            <a:ext cx="584685" cy="4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65">
            <a:extLst>
              <a:ext uri="{FF2B5EF4-FFF2-40B4-BE49-F238E27FC236}">
                <a16:creationId xmlns:a16="http://schemas.microsoft.com/office/drawing/2014/main" id="{38C6A526-9FF2-3BA4-07F1-46E5B92A4B8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00703" y="2851928"/>
            <a:ext cx="477850" cy="43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65">
            <a:extLst>
              <a:ext uri="{FF2B5EF4-FFF2-40B4-BE49-F238E27FC236}">
                <a16:creationId xmlns:a16="http://schemas.microsoft.com/office/drawing/2014/main" id="{F7A59ECD-A2DE-9F25-EC77-A8A0D5EA2C8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44125" y="2496650"/>
            <a:ext cx="192003" cy="1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65">
            <a:extLst>
              <a:ext uri="{FF2B5EF4-FFF2-40B4-BE49-F238E27FC236}">
                <a16:creationId xmlns:a16="http://schemas.microsoft.com/office/drawing/2014/main" id="{DDBD9CCF-B3FF-AD98-4768-13BA4A278B8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58435" y="1786583"/>
            <a:ext cx="297225" cy="181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65">
            <a:extLst>
              <a:ext uri="{FF2B5EF4-FFF2-40B4-BE49-F238E27FC236}">
                <a16:creationId xmlns:a16="http://schemas.microsoft.com/office/drawing/2014/main" id="{AE5734AF-3C22-82DF-99E9-29B94EB4436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378161">
            <a:off x="5432038" y="4006815"/>
            <a:ext cx="4683923" cy="88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65">
            <a:extLst>
              <a:ext uri="{FF2B5EF4-FFF2-40B4-BE49-F238E27FC236}">
                <a16:creationId xmlns:a16="http://schemas.microsoft.com/office/drawing/2014/main" id="{C3CD0478-0AB1-ED4E-129E-A9862B0B56CD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14863" y="3091630"/>
            <a:ext cx="1126625" cy="193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65">
            <a:extLst>
              <a:ext uri="{FF2B5EF4-FFF2-40B4-BE49-F238E27FC236}">
                <a16:creationId xmlns:a16="http://schemas.microsoft.com/office/drawing/2014/main" id="{4D4AFA6F-CA7E-0B7A-D250-F5BE7B24C820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88373" y="-183676"/>
            <a:ext cx="4484249" cy="23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65">
            <a:extLst>
              <a:ext uri="{FF2B5EF4-FFF2-40B4-BE49-F238E27FC236}">
                <a16:creationId xmlns:a16="http://schemas.microsoft.com/office/drawing/2014/main" id="{10490803-C68B-D742-E78D-B2CDEB8E1F07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-9191437">
            <a:off x="8622007" y="-138868"/>
            <a:ext cx="844364" cy="216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65">
            <a:extLst>
              <a:ext uri="{FF2B5EF4-FFF2-40B4-BE49-F238E27FC236}">
                <a16:creationId xmlns:a16="http://schemas.microsoft.com/office/drawing/2014/main" id="{599523DE-42D7-3168-7AF2-57390ECE9491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 b="45711"/>
          <a:stretch/>
        </p:blipFill>
        <p:spPr>
          <a:xfrm rot="-2700010">
            <a:off x="7547282" y="-408818"/>
            <a:ext cx="1774382" cy="1186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6138858"/>
      </p:ext>
    </p:extLst>
  </p:cSld>
  <p:clrMapOvr>
    <a:masterClrMapping/>
  </p:clrMapOvr>
</p:sld>
</file>

<file path=ppt/theme/theme1.xml><?xml version="1.0" encoding="utf-8"?>
<a:theme xmlns:a="http://schemas.openxmlformats.org/drawingml/2006/main" name="National Wildlife Day by Slidesgo">
  <a:themeElements>
    <a:clrScheme name="Simple Light">
      <a:dk1>
        <a:srgbClr val="42443F"/>
      </a:dk1>
      <a:lt1>
        <a:srgbClr val="9BB786"/>
      </a:lt1>
      <a:dk2>
        <a:srgbClr val="B5C999"/>
      </a:dk2>
      <a:lt2>
        <a:srgbClr val="8A9B70"/>
      </a:lt2>
      <a:accent1>
        <a:srgbClr val="8C6646"/>
      </a:accent1>
      <a:accent2>
        <a:srgbClr val="C6905C"/>
      </a:accent2>
      <a:accent3>
        <a:srgbClr val="EFA365"/>
      </a:accent3>
      <a:accent4>
        <a:srgbClr val="F9C19B"/>
      </a:accent4>
      <a:accent5>
        <a:srgbClr val="C4B8A1"/>
      </a:accent5>
      <a:accent6>
        <a:srgbClr val="FFFFFF"/>
      </a:accent6>
      <a:hlink>
        <a:srgbClr val="4244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185</Words>
  <Application>Microsoft Macintosh PowerPoint</Application>
  <PresentationFormat>On-screen Show (16:9)</PresentationFormat>
  <Paragraphs>30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Assistant</vt:lpstr>
      <vt:lpstr>Arial</vt:lpstr>
      <vt:lpstr>Permanent Marker</vt:lpstr>
      <vt:lpstr>National Wildlife Day by Slidesgo</vt:lpstr>
      <vt:lpstr>The Evolution of Cooperation</vt:lpstr>
      <vt:lpstr>Robert Axelrod and William D. Hamilton (1981)</vt:lpstr>
      <vt:lpstr>Cooperation can evolve</vt:lpstr>
      <vt:lpstr>Impact on animal behaviour</vt:lpstr>
      <vt:lpstr>PowerPoint Presentation</vt:lpstr>
      <vt:lpstr>Authors &amp; Related Work</vt:lpstr>
      <vt:lpstr>—Axelrod and Hamilton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Joan Shu Ting Lim</cp:lastModifiedBy>
  <cp:revision>1</cp:revision>
  <dcterms:modified xsi:type="dcterms:W3CDTF">2025-05-29T13:12:32Z</dcterms:modified>
</cp:coreProperties>
</file>